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8" r:id="rId5"/>
    <p:sldId id="274" r:id="rId6"/>
    <p:sldId id="275" r:id="rId7"/>
    <p:sldId id="269" r:id="rId8"/>
    <p:sldId id="271" r:id="rId9"/>
    <p:sldId id="270" r:id="rId10"/>
    <p:sldId id="272" r:id="rId11"/>
    <p:sldId id="273" r:id="rId12"/>
    <p:sldId id="258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8080"/>
    <a:srgbClr val="000066"/>
    <a:srgbClr val="8EB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74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ppt-online.org/234826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ACFC78-27CD-4120-8209-B62928E339AE}" type="doc">
      <dgm:prSet loTypeId="urn:microsoft.com/office/officeart/2005/8/layout/vList3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uk-UA"/>
        </a:p>
      </dgm:t>
    </dgm:pt>
    <dgm:pt modelId="{B609C2CA-8704-4013-87BF-D662481C8C7E}">
      <dgm:prSet/>
      <dgm:spPr/>
      <dgm:t>
        <a:bodyPr/>
        <a:lstStyle/>
        <a:p>
          <a:r>
            <a:rPr lang="ru-RU" b="1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запит на вибірку;</a:t>
          </a:r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D584330-E2BB-43E2-AA31-36EB1C1DAEB7}" type="parTrans" cxnId="{51C9702C-FD84-420B-9731-439ACCB83110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B1C001C-8DD3-460C-B70B-D30FE8287A3C}" type="sibTrans" cxnId="{51C9702C-FD84-420B-9731-439ACCB83110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E0DE3DC-2F54-473B-B163-470B6B615797}">
      <dgm:prSet/>
      <dgm:spPr/>
      <dgm:t>
        <a:bodyPr/>
        <a:lstStyle/>
        <a:p>
          <a:r>
            <a:rPr lang="ru-RU" b="1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запит на вибірку з полем, що обчислюється; </a:t>
          </a:r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5CC4F19-3C32-4C89-847B-4C118662D0CD}" type="parTrans" cxnId="{BECA79D7-29E0-42E6-8F12-04A0B8F967AF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2BA2ACC-D5C4-4DE5-BD64-61CF2746824A}" type="sibTrans" cxnId="{BECA79D7-29E0-42E6-8F12-04A0B8F967AF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088B6CC-A850-4B73-AD20-1EF8212AAA09}">
      <dgm:prSet/>
      <dgm:spPr/>
      <dgm:t>
        <a:bodyPr/>
        <a:lstStyle/>
        <a:p>
          <a:r>
            <a:rPr lang="ru-RU" b="1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підсумковий запит; </a:t>
          </a:r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C853614-1FC1-4653-A5DC-0931CF222423}" type="parTrans" cxnId="{AE23BB1C-D6C7-4CD5-8847-172C3C91AEE1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7524398-C691-4F24-8BF6-092AE80B206E}" type="sibTrans" cxnId="{AE23BB1C-D6C7-4CD5-8847-172C3C91AEE1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EBB5DF3-BE7E-49CC-8A61-FDA4C9A713F7}">
      <dgm:prSet/>
      <dgm:spPr/>
      <dgm:t>
        <a:bodyPr/>
        <a:lstStyle/>
        <a:p>
          <a:r>
            <a:rPr lang="ru-RU" b="1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запит з параметром; </a:t>
          </a:r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B5851A1-33A1-4CE8-AE5B-4ADD7BBAF8C4}" type="parTrans" cxnId="{4C6205A6-14BA-4DE4-862A-8B2F46F3E468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0E06073-5D4A-4D77-BC3A-6EEAE58993F3}" type="sibTrans" cxnId="{4C6205A6-14BA-4DE4-862A-8B2F46F3E468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37D5FC8-FA80-4191-A335-26AE5C001CE4}">
      <dgm:prSet/>
      <dgm:spPr/>
      <dgm:t>
        <a:bodyPr/>
        <a:lstStyle/>
        <a:p>
          <a:r>
            <a:rPr lang="ru-RU" b="1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перехресний запит; </a:t>
          </a:r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3217505-17DA-407B-BEAE-D041AF773244}" type="parTrans" cxnId="{384C9CD1-C408-45A6-999E-0DB094087477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6539772-ABF1-4E47-A5F6-617DEB090920}" type="sibTrans" cxnId="{384C9CD1-C408-45A6-999E-0DB094087477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2B249C0-59CC-41EA-AD99-A080222473ED}">
      <dgm:prSet/>
      <dgm:spPr/>
      <dgm:t>
        <a:bodyPr/>
        <a:lstStyle/>
        <a:p>
          <a:r>
            <a:rPr lang="ru-RU" b="1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запит на зміну (на оновлення, на створення таблиці, на знищення, на додавання).</a:t>
          </a:r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C622325-799D-4522-9639-4B01391A1D92}" type="parTrans" cxnId="{BC14E2CE-0881-4DBE-9224-0CB634E7A914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BAD2819-6906-42FE-A5D2-0834B1ED52B3}" type="sibTrans" cxnId="{BC14E2CE-0881-4DBE-9224-0CB634E7A914}">
      <dgm:prSet/>
      <dgm:spPr/>
      <dgm:t>
        <a:bodyPr/>
        <a:lstStyle/>
        <a:p>
          <a:endParaRPr lang="uk-UA" b="1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5EF4B80-EC6F-4E07-9B7C-7584CBC7F093}" type="pres">
      <dgm:prSet presAssocID="{85ACFC78-27CD-4120-8209-B62928E339A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69D901C-0804-4D13-BF33-DE72A5607D76}" type="pres">
      <dgm:prSet presAssocID="{B609C2CA-8704-4013-87BF-D662481C8C7E}" presName="composite" presStyleCnt="0"/>
      <dgm:spPr/>
    </dgm:pt>
    <dgm:pt modelId="{D1CF741D-FCD7-4564-B4D6-8C9450839BE6}" type="pres">
      <dgm:prSet presAssocID="{B609C2CA-8704-4013-87BF-D662481C8C7E}" presName="imgShp" presStyleLbl="fgImgPlace1" presStyleIdx="0" presStyleCnt="6"/>
      <dgm:spPr/>
    </dgm:pt>
    <dgm:pt modelId="{4367169B-9AB6-4088-A5A5-1ABC7D909D15}" type="pres">
      <dgm:prSet presAssocID="{B609C2CA-8704-4013-87BF-D662481C8C7E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903E396-CC33-450C-B51A-2A4FCA1CAEEE}" type="pres">
      <dgm:prSet presAssocID="{4B1C001C-8DD3-460C-B70B-D30FE8287A3C}" presName="spacing" presStyleCnt="0"/>
      <dgm:spPr/>
    </dgm:pt>
    <dgm:pt modelId="{096236E1-335D-41CF-BB8E-39C3DEDC95AE}" type="pres">
      <dgm:prSet presAssocID="{0E0DE3DC-2F54-473B-B163-470B6B615797}" presName="composite" presStyleCnt="0"/>
      <dgm:spPr/>
    </dgm:pt>
    <dgm:pt modelId="{9CDB24C0-0EAF-4FCF-A3DD-C6DA8522A215}" type="pres">
      <dgm:prSet presAssocID="{0E0DE3DC-2F54-473B-B163-470B6B615797}" presName="imgShp" presStyleLbl="fgImgPlace1" presStyleIdx="1" presStyleCnt="6"/>
      <dgm:spPr/>
    </dgm:pt>
    <dgm:pt modelId="{1A8BCF84-6132-4FF4-AB18-9C4C5BB1645C}" type="pres">
      <dgm:prSet presAssocID="{0E0DE3DC-2F54-473B-B163-470B6B615797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EF7320B-C201-48A8-A1B2-B59C7DAF134A}" type="pres">
      <dgm:prSet presAssocID="{72BA2ACC-D5C4-4DE5-BD64-61CF2746824A}" presName="spacing" presStyleCnt="0"/>
      <dgm:spPr/>
    </dgm:pt>
    <dgm:pt modelId="{D32C320F-B545-47E4-BA16-E7486A32FA23}" type="pres">
      <dgm:prSet presAssocID="{A088B6CC-A850-4B73-AD20-1EF8212AAA09}" presName="composite" presStyleCnt="0"/>
      <dgm:spPr/>
    </dgm:pt>
    <dgm:pt modelId="{C4088189-A725-4A45-93A7-42585B8C1FCF}" type="pres">
      <dgm:prSet presAssocID="{A088B6CC-A850-4B73-AD20-1EF8212AAA09}" presName="imgShp" presStyleLbl="fgImgPlace1" presStyleIdx="2" presStyleCnt="6"/>
      <dgm:spPr/>
    </dgm:pt>
    <dgm:pt modelId="{BC64DCBF-8D57-4298-A885-2973297870EB}" type="pres">
      <dgm:prSet presAssocID="{A088B6CC-A850-4B73-AD20-1EF8212AAA09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E35321E-1239-4D4D-97BF-13EA66E8E214}" type="pres">
      <dgm:prSet presAssocID="{B7524398-C691-4F24-8BF6-092AE80B206E}" presName="spacing" presStyleCnt="0"/>
      <dgm:spPr/>
    </dgm:pt>
    <dgm:pt modelId="{1158C448-F267-4793-A96C-8B4A6A424EA2}" type="pres">
      <dgm:prSet presAssocID="{AEBB5DF3-BE7E-49CC-8A61-FDA4C9A713F7}" presName="composite" presStyleCnt="0"/>
      <dgm:spPr/>
    </dgm:pt>
    <dgm:pt modelId="{18E44F69-4AC5-4243-B22A-5D2CACD8D65C}" type="pres">
      <dgm:prSet presAssocID="{AEBB5DF3-BE7E-49CC-8A61-FDA4C9A713F7}" presName="imgShp" presStyleLbl="fgImgPlace1" presStyleIdx="3" presStyleCnt="6"/>
      <dgm:spPr/>
    </dgm:pt>
    <dgm:pt modelId="{D112F61F-EEAF-4F76-8976-3A2035EFEB6D}" type="pres">
      <dgm:prSet presAssocID="{AEBB5DF3-BE7E-49CC-8A61-FDA4C9A713F7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78591BA-5220-4B09-BB55-66AE6839F6E1}" type="pres">
      <dgm:prSet presAssocID="{70E06073-5D4A-4D77-BC3A-6EEAE58993F3}" presName="spacing" presStyleCnt="0"/>
      <dgm:spPr/>
    </dgm:pt>
    <dgm:pt modelId="{15850EF0-1D07-480A-A261-074D29F8F85A}" type="pres">
      <dgm:prSet presAssocID="{337D5FC8-FA80-4191-A335-26AE5C001CE4}" presName="composite" presStyleCnt="0"/>
      <dgm:spPr/>
    </dgm:pt>
    <dgm:pt modelId="{1A6F6BB2-B83F-43B2-9C5A-8283F4D6DE3D}" type="pres">
      <dgm:prSet presAssocID="{337D5FC8-FA80-4191-A335-26AE5C001CE4}" presName="imgShp" presStyleLbl="fgImgPlace1" presStyleIdx="4" presStyleCnt="6"/>
      <dgm:spPr/>
    </dgm:pt>
    <dgm:pt modelId="{A9473E8C-F1D0-456F-AB7E-F957C9121F4F}" type="pres">
      <dgm:prSet presAssocID="{337D5FC8-FA80-4191-A335-26AE5C001CE4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91DD4BF-58D6-4A57-8820-EC87362B6481}" type="pres">
      <dgm:prSet presAssocID="{D6539772-ABF1-4E47-A5F6-617DEB090920}" presName="spacing" presStyleCnt="0"/>
      <dgm:spPr/>
    </dgm:pt>
    <dgm:pt modelId="{B335C25E-CA06-46EB-A643-4A6CE4695D7F}" type="pres">
      <dgm:prSet presAssocID="{52B249C0-59CC-41EA-AD99-A080222473ED}" presName="composite" presStyleCnt="0"/>
      <dgm:spPr/>
    </dgm:pt>
    <dgm:pt modelId="{12508DC9-8B15-408A-B510-48C62CAE4C49}" type="pres">
      <dgm:prSet presAssocID="{52B249C0-59CC-41EA-AD99-A080222473ED}" presName="imgShp" presStyleLbl="fgImgPlace1" presStyleIdx="5" presStyleCnt="6"/>
      <dgm:spPr/>
    </dgm:pt>
    <dgm:pt modelId="{756F105D-6E5B-4035-8F59-E35C9AC4D8A5}" type="pres">
      <dgm:prSet presAssocID="{52B249C0-59CC-41EA-AD99-A080222473ED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5AEF554-FA83-4E84-B3E5-AD315803E1F0}" type="presOf" srcId="{B609C2CA-8704-4013-87BF-D662481C8C7E}" destId="{4367169B-9AB6-4088-A5A5-1ABC7D909D15}" srcOrd="0" destOrd="0" presId="urn:microsoft.com/office/officeart/2005/8/layout/vList3"/>
    <dgm:cxn modelId="{BC14E2CE-0881-4DBE-9224-0CB634E7A914}" srcId="{85ACFC78-27CD-4120-8209-B62928E339AE}" destId="{52B249C0-59CC-41EA-AD99-A080222473ED}" srcOrd="5" destOrd="0" parTransId="{1C622325-799D-4522-9639-4B01391A1D92}" sibTransId="{DBAD2819-6906-42FE-A5D2-0834B1ED52B3}"/>
    <dgm:cxn modelId="{0224EF8E-7CD5-471D-98B9-481B1C5EB7BA}" type="presOf" srcId="{A088B6CC-A850-4B73-AD20-1EF8212AAA09}" destId="{BC64DCBF-8D57-4298-A885-2973297870EB}" srcOrd="0" destOrd="0" presId="urn:microsoft.com/office/officeart/2005/8/layout/vList3"/>
    <dgm:cxn modelId="{384C9CD1-C408-45A6-999E-0DB094087477}" srcId="{85ACFC78-27CD-4120-8209-B62928E339AE}" destId="{337D5FC8-FA80-4191-A335-26AE5C001CE4}" srcOrd="4" destOrd="0" parTransId="{D3217505-17DA-407B-BEAE-D041AF773244}" sibTransId="{D6539772-ABF1-4E47-A5F6-617DEB090920}"/>
    <dgm:cxn modelId="{51C9702C-FD84-420B-9731-439ACCB83110}" srcId="{85ACFC78-27CD-4120-8209-B62928E339AE}" destId="{B609C2CA-8704-4013-87BF-D662481C8C7E}" srcOrd="0" destOrd="0" parTransId="{7D584330-E2BB-43E2-AA31-36EB1C1DAEB7}" sibTransId="{4B1C001C-8DD3-460C-B70B-D30FE8287A3C}"/>
    <dgm:cxn modelId="{4CEDE286-B875-413B-9814-CE74EB6F334A}" type="presOf" srcId="{52B249C0-59CC-41EA-AD99-A080222473ED}" destId="{756F105D-6E5B-4035-8F59-E35C9AC4D8A5}" srcOrd="0" destOrd="0" presId="urn:microsoft.com/office/officeart/2005/8/layout/vList3"/>
    <dgm:cxn modelId="{4C6205A6-14BA-4DE4-862A-8B2F46F3E468}" srcId="{85ACFC78-27CD-4120-8209-B62928E339AE}" destId="{AEBB5DF3-BE7E-49CC-8A61-FDA4C9A713F7}" srcOrd="3" destOrd="0" parTransId="{EB5851A1-33A1-4CE8-AE5B-4ADD7BBAF8C4}" sibTransId="{70E06073-5D4A-4D77-BC3A-6EEAE58993F3}"/>
    <dgm:cxn modelId="{46E96243-81E0-4FF2-8277-269358AA9076}" type="presOf" srcId="{85ACFC78-27CD-4120-8209-B62928E339AE}" destId="{A5EF4B80-EC6F-4E07-9B7C-7584CBC7F093}" srcOrd="0" destOrd="0" presId="urn:microsoft.com/office/officeart/2005/8/layout/vList3"/>
    <dgm:cxn modelId="{FA443793-7075-4ABC-B9F4-14880522F520}" type="presOf" srcId="{0E0DE3DC-2F54-473B-B163-470B6B615797}" destId="{1A8BCF84-6132-4FF4-AB18-9C4C5BB1645C}" srcOrd="0" destOrd="0" presId="urn:microsoft.com/office/officeart/2005/8/layout/vList3"/>
    <dgm:cxn modelId="{AD38A53B-7BF0-4C07-BE21-AE16E2A8F527}" type="presOf" srcId="{AEBB5DF3-BE7E-49CC-8A61-FDA4C9A713F7}" destId="{D112F61F-EEAF-4F76-8976-3A2035EFEB6D}" srcOrd="0" destOrd="0" presId="urn:microsoft.com/office/officeart/2005/8/layout/vList3"/>
    <dgm:cxn modelId="{9A108201-C1A7-4C2D-8F8E-9510AC18028E}" type="presOf" srcId="{337D5FC8-FA80-4191-A335-26AE5C001CE4}" destId="{A9473E8C-F1D0-456F-AB7E-F957C9121F4F}" srcOrd="0" destOrd="0" presId="urn:microsoft.com/office/officeart/2005/8/layout/vList3"/>
    <dgm:cxn modelId="{BECA79D7-29E0-42E6-8F12-04A0B8F967AF}" srcId="{85ACFC78-27CD-4120-8209-B62928E339AE}" destId="{0E0DE3DC-2F54-473B-B163-470B6B615797}" srcOrd="1" destOrd="0" parTransId="{E5CC4F19-3C32-4C89-847B-4C118662D0CD}" sibTransId="{72BA2ACC-D5C4-4DE5-BD64-61CF2746824A}"/>
    <dgm:cxn modelId="{AE23BB1C-D6C7-4CD5-8847-172C3C91AEE1}" srcId="{85ACFC78-27CD-4120-8209-B62928E339AE}" destId="{A088B6CC-A850-4B73-AD20-1EF8212AAA09}" srcOrd="2" destOrd="0" parTransId="{CC853614-1FC1-4653-A5DC-0931CF222423}" sibTransId="{B7524398-C691-4F24-8BF6-092AE80B206E}"/>
    <dgm:cxn modelId="{C2E8F4BB-B685-4FDC-8A94-5DCE38924DE5}" type="presParOf" srcId="{A5EF4B80-EC6F-4E07-9B7C-7584CBC7F093}" destId="{569D901C-0804-4D13-BF33-DE72A5607D76}" srcOrd="0" destOrd="0" presId="urn:microsoft.com/office/officeart/2005/8/layout/vList3"/>
    <dgm:cxn modelId="{D164B8B7-ADCC-44DB-80CD-873EB72E3219}" type="presParOf" srcId="{569D901C-0804-4D13-BF33-DE72A5607D76}" destId="{D1CF741D-FCD7-4564-B4D6-8C9450839BE6}" srcOrd="0" destOrd="0" presId="urn:microsoft.com/office/officeart/2005/8/layout/vList3"/>
    <dgm:cxn modelId="{5EBDCEB2-39AD-449A-BDD9-717BA6CA797B}" type="presParOf" srcId="{569D901C-0804-4D13-BF33-DE72A5607D76}" destId="{4367169B-9AB6-4088-A5A5-1ABC7D909D15}" srcOrd="1" destOrd="0" presId="urn:microsoft.com/office/officeart/2005/8/layout/vList3"/>
    <dgm:cxn modelId="{811F845B-9C52-48E3-884C-1CCCBD7D7BB8}" type="presParOf" srcId="{A5EF4B80-EC6F-4E07-9B7C-7584CBC7F093}" destId="{3903E396-CC33-450C-B51A-2A4FCA1CAEEE}" srcOrd="1" destOrd="0" presId="urn:microsoft.com/office/officeart/2005/8/layout/vList3"/>
    <dgm:cxn modelId="{4B12A892-F1C9-43F4-9EF0-3D58B21CF81D}" type="presParOf" srcId="{A5EF4B80-EC6F-4E07-9B7C-7584CBC7F093}" destId="{096236E1-335D-41CF-BB8E-39C3DEDC95AE}" srcOrd="2" destOrd="0" presId="urn:microsoft.com/office/officeart/2005/8/layout/vList3"/>
    <dgm:cxn modelId="{C2193A15-BC6F-4CAF-97C9-07E96BC1C82C}" type="presParOf" srcId="{096236E1-335D-41CF-BB8E-39C3DEDC95AE}" destId="{9CDB24C0-0EAF-4FCF-A3DD-C6DA8522A215}" srcOrd="0" destOrd="0" presId="urn:microsoft.com/office/officeart/2005/8/layout/vList3"/>
    <dgm:cxn modelId="{F2C24DA0-CE2A-4113-BC2B-1CE6518068E4}" type="presParOf" srcId="{096236E1-335D-41CF-BB8E-39C3DEDC95AE}" destId="{1A8BCF84-6132-4FF4-AB18-9C4C5BB1645C}" srcOrd="1" destOrd="0" presId="urn:microsoft.com/office/officeart/2005/8/layout/vList3"/>
    <dgm:cxn modelId="{1A4D8983-F344-4A6C-851B-FCB2C1EB6371}" type="presParOf" srcId="{A5EF4B80-EC6F-4E07-9B7C-7584CBC7F093}" destId="{CEF7320B-C201-48A8-A1B2-B59C7DAF134A}" srcOrd="3" destOrd="0" presId="urn:microsoft.com/office/officeart/2005/8/layout/vList3"/>
    <dgm:cxn modelId="{C8D90FF9-9EF0-4C34-8819-EE99E373D9C3}" type="presParOf" srcId="{A5EF4B80-EC6F-4E07-9B7C-7584CBC7F093}" destId="{D32C320F-B545-47E4-BA16-E7486A32FA23}" srcOrd="4" destOrd="0" presId="urn:microsoft.com/office/officeart/2005/8/layout/vList3"/>
    <dgm:cxn modelId="{B54F7A41-C3EA-41A2-9DEE-93B312D76C52}" type="presParOf" srcId="{D32C320F-B545-47E4-BA16-E7486A32FA23}" destId="{C4088189-A725-4A45-93A7-42585B8C1FCF}" srcOrd="0" destOrd="0" presId="urn:microsoft.com/office/officeart/2005/8/layout/vList3"/>
    <dgm:cxn modelId="{C60487EC-193B-4F69-B430-9CF64CCB4770}" type="presParOf" srcId="{D32C320F-B545-47E4-BA16-E7486A32FA23}" destId="{BC64DCBF-8D57-4298-A885-2973297870EB}" srcOrd="1" destOrd="0" presId="urn:microsoft.com/office/officeart/2005/8/layout/vList3"/>
    <dgm:cxn modelId="{CAC13581-6FF8-47FC-AD05-0177B28D4921}" type="presParOf" srcId="{A5EF4B80-EC6F-4E07-9B7C-7584CBC7F093}" destId="{6E35321E-1239-4D4D-97BF-13EA66E8E214}" srcOrd="5" destOrd="0" presId="urn:microsoft.com/office/officeart/2005/8/layout/vList3"/>
    <dgm:cxn modelId="{4D86789B-3C08-4530-A16E-DC0034D70FBB}" type="presParOf" srcId="{A5EF4B80-EC6F-4E07-9B7C-7584CBC7F093}" destId="{1158C448-F267-4793-A96C-8B4A6A424EA2}" srcOrd="6" destOrd="0" presId="urn:microsoft.com/office/officeart/2005/8/layout/vList3"/>
    <dgm:cxn modelId="{E2B811AD-E338-445C-8BD8-4EA786B0FDB1}" type="presParOf" srcId="{1158C448-F267-4793-A96C-8B4A6A424EA2}" destId="{18E44F69-4AC5-4243-B22A-5D2CACD8D65C}" srcOrd="0" destOrd="0" presId="urn:microsoft.com/office/officeart/2005/8/layout/vList3"/>
    <dgm:cxn modelId="{522CA8AE-CF0D-421E-B253-8C5D9EC52CB5}" type="presParOf" srcId="{1158C448-F267-4793-A96C-8B4A6A424EA2}" destId="{D112F61F-EEAF-4F76-8976-3A2035EFEB6D}" srcOrd="1" destOrd="0" presId="urn:microsoft.com/office/officeart/2005/8/layout/vList3"/>
    <dgm:cxn modelId="{8D7510A3-097E-44E9-80CA-8B0457FE0F68}" type="presParOf" srcId="{A5EF4B80-EC6F-4E07-9B7C-7584CBC7F093}" destId="{E78591BA-5220-4B09-BB55-66AE6839F6E1}" srcOrd="7" destOrd="0" presId="urn:microsoft.com/office/officeart/2005/8/layout/vList3"/>
    <dgm:cxn modelId="{4D32DE62-1573-48AF-8CA1-B3227CF917B8}" type="presParOf" srcId="{A5EF4B80-EC6F-4E07-9B7C-7584CBC7F093}" destId="{15850EF0-1D07-480A-A261-074D29F8F85A}" srcOrd="8" destOrd="0" presId="urn:microsoft.com/office/officeart/2005/8/layout/vList3"/>
    <dgm:cxn modelId="{39C29ADA-86DD-47B4-9460-5A3DAE16D428}" type="presParOf" srcId="{15850EF0-1D07-480A-A261-074D29F8F85A}" destId="{1A6F6BB2-B83F-43B2-9C5A-8283F4D6DE3D}" srcOrd="0" destOrd="0" presId="urn:microsoft.com/office/officeart/2005/8/layout/vList3"/>
    <dgm:cxn modelId="{E5AB6C44-7C1E-48CD-A3DD-4DD8D0631EE0}" type="presParOf" srcId="{15850EF0-1D07-480A-A261-074D29F8F85A}" destId="{A9473E8C-F1D0-456F-AB7E-F957C9121F4F}" srcOrd="1" destOrd="0" presId="urn:microsoft.com/office/officeart/2005/8/layout/vList3"/>
    <dgm:cxn modelId="{1004C5D5-82D2-481F-A81B-7C2660E8CE34}" type="presParOf" srcId="{A5EF4B80-EC6F-4E07-9B7C-7584CBC7F093}" destId="{091DD4BF-58D6-4A57-8820-EC87362B6481}" srcOrd="9" destOrd="0" presId="urn:microsoft.com/office/officeart/2005/8/layout/vList3"/>
    <dgm:cxn modelId="{9902925A-E370-4378-B794-07E0A1979059}" type="presParOf" srcId="{A5EF4B80-EC6F-4E07-9B7C-7584CBC7F093}" destId="{B335C25E-CA06-46EB-A643-4A6CE4695D7F}" srcOrd="10" destOrd="0" presId="urn:microsoft.com/office/officeart/2005/8/layout/vList3"/>
    <dgm:cxn modelId="{884F7AD2-D279-4E31-967E-33B650E83200}" type="presParOf" srcId="{B335C25E-CA06-46EB-A643-4A6CE4695D7F}" destId="{12508DC9-8B15-408A-B510-48C62CAE4C49}" srcOrd="0" destOrd="0" presId="urn:microsoft.com/office/officeart/2005/8/layout/vList3"/>
    <dgm:cxn modelId="{8BCB680D-7B1E-4580-8F81-02D30C1BCB97}" type="presParOf" srcId="{B335C25E-CA06-46EB-A643-4A6CE4695D7F}" destId="{756F105D-6E5B-4035-8F59-E35C9AC4D8A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37E07F-A12B-4033-81BF-5E67275AF674}" type="doc">
      <dgm:prSet loTypeId="urn:microsoft.com/office/officeart/2005/8/layout/chevron2" loCatId="list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endParaRPr lang="uk-UA"/>
        </a:p>
      </dgm:t>
    </dgm:pt>
    <dgm:pt modelId="{DA79CDF2-FE4B-4996-98D8-9461B3185694}">
      <dgm:prSet phldrT="[Текст]"/>
      <dgm:spPr>
        <a:solidFill>
          <a:srgbClr val="008080"/>
        </a:solidFill>
      </dgm:spPr>
      <dgm:t>
        <a:bodyPr/>
        <a:lstStyle/>
        <a:p>
          <a:r>
            <a:rPr lang="uk-UA" dirty="0"/>
            <a:t>1</a:t>
          </a:r>
        </a:p>
      </dgm:t>
    </dgm:pt>
    <dgm:pt modelId="{907DE981-C398-4351-A258-75563BE5722B}" type="parTrans" cxnId="{13B03A4E-3653-4F4F-A526-EC74C52D73F7}">
      <dgm:prSet/>
      <dgm:spPr/>
      <dgm:t>
        <a:bodyPr/>
        <a:lstStyle/>
        <a:p>
          <a:endParaRPr lang="uk-UA"/>
        </a:p>
      </dgm:t>
    </dgm:pt>
    <dgm:pt modelId="{89D8040E-108E-4C9A-B0F2-0B28FA18CA04}" type="sibTrans" cxnId="{13B03A4E-3653-4F4F-A526-EC74C52D73F7}">
      <dgm:prSet/>
      <dgm:spPr/>
      <dgm:t>
        <a:bodyPr/>
        <a:lstStyle/>
        <a:p>
          <a:endParaRPr lang="uk-UA"/>
        </a:p>
      </dgm:t>
    </dgm:pt>
    <dgm:pt modelId="{FCBCC720-EAFF-4A5E-B095-A08BBD8095B2}">
      <dgm:prSet phldrT="[Текст]" custT="1"/>
      <dgm:spPr>
        <a:ln>
          <a:solidFill>
            <a:srgbClr val="8EB6B1">
              <a:alpha val="90000"/>
            </a:srgbClr>
          </a:solidFill>
        </a:ln>
      </dgm:spPr>
      <dgm:t>
        <a:bodyPr/>
        <a:lstStyle/>
        <a:p>
          <a:r>
            <a:rPr lang="uk-UA" sz="2000" dirty="0">
              <a:solidFill>
                <a:srgbClr val="008080"/>
              </a:solidFill>
            </a:rPr>
            <a:t>Об’єкти бази даних. Запити. : </a:t>
          </a:r>
          <a:r>
            <a:rPr lang="en-US" sz="2000" dirty="0">
              <a:hlinkClick xmlns:r="http://schemas.openxmlformats.org/officeDocument/2006/relationships" r:id="rId1"/>
            </a:rPr>
            <a:t>https://ppt-online.org/234826</a:t>
          </a:r>
          <a:endParaRPr lang="uk-UA" sz="2000" dirty="0">
            <a:solidFill>
              <a:srgbClr val="008080"/>
            </a:solidFill>
          </a:endParaRPr>
        </a:p>
      </dgm:t>
    </dgm:pt>
    <dgm:pt modelId="{7A134314-F49F-4155-9534-E6B9E0FFB9C5}" type="parTrans" cxnId="{DB5D927B-EB69-4704-BA81-D8DBDF17B7EC}">
      <dgm:prSet/>
      <dgm:spPr/>
      <dgm:t>
        <a:bodyPr/>
        <a:lstStyle/>
        <a:p>
          <a:endParaRPr lang="uk-UA"/>
        </a:p>
      </dgm:t>
    </dgm:pt>
    <dgm:pt modelId="{587DC083-67F7-4A14-A202-699120BC32F0}" type="sibTrans" cxnId="{DB5D927B-EB69-4704-BA81-D8DBDF17B7EC}">
      <dgm:prSet/>
      <dgm:spPr/>
      <dgm:t>
        <a:bodyPr/>
        <a:lstStyle/>
        <a:p>
          <a:endParaRPr lang="uk-UA"/>
        </a:p>
      </dgm:t>
    </dgm:pt>
    <dgm:pt modelId="{CB2B5415-D897-495E-89C9-6D8E7A5855EC}" type="pres">
      <dgm:prSet presAssocID="{4437E07F-A12B-4033-81BF-5E67275AF67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3E7651C-3B9D-4252-BB57-4CDD74F5D970}" type="pres">
      <dgm:prSet presAssocID="{DA79CDF2-FE4B-4996-98D8-9461B3185694}" presName="composite" presStyleCnt="0"/>
      <dgm:spPr/>
    </dgm:pt>
    <dgm:pt modelId="{9C221F02-3918-4B39-93AF-4016E402D55E}" type="pres">
      <dgm:prSet presAssocID="{DA79CDF2-FE4B-4996-98D8-9461B3185694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7A27360-DB19-49D8-BDEE-CC5785B5ADC6}" type="pres">
      <dgm:prSet presAssocID="{DA79CDF2-FE4B-4996-98D8-9461B3185694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5595ECC-51C8-45B0-9F59-D6E25ECC15F4}" type="presOf" srcId="{FCBCC720-EAFF-4A5E-B095-A08BBD8095B2}" destId="{37A27360-DB19-49D8-BDEE-CC5785B5ADC6}" srcOrd="0" destOrd="0" presId="urn:microsoft.com/office/officeart/2005/8/layout/chevron2"/>
    <dgm:cxn modelId="{1CD55AF4-17D0-49E9-8C87-FF56DCB5C1EA}" type="presOf" srcId="{DA79CDF2-FE4B-4996-98D8-9461B3185694}" destId="{9C221F02-3918-4B39-93AF-4016E402D55E}" srcOrd="0" destOrd="0" presId="urn:microsoft.com/office/officeart/2005/8/layout/chevron2"/>
    <dgm:cxn modelId="{13B03A4E-3653-4F4F-A526-EC74C52D73F7}" srcId="{4437E07F-A12B-4033-81BF-5E67275AF674}" destId="{DA79CDF2-FE4B-4996-98D8-9461B3185694}" srcOrd="0" destOrd="0" parTransId="{907DE981-C398-4351-A258-75563BE5722B}" sibTransId="{89D8040E-108E-4C9A-B0F2-0B28FA18CA04}"/>
    <dgm:cxn modelId="{AA1D08CE-1800-4495-901E-B590965CFAAC}" type="presOf" srcId="{4437E07F-A12B-4033-81BF-5E67275AF674}" destId="{CB2B5415-D897-495E-89C9-6D8E7A5855EC}" srcOrd="0" destOrd="0" presId="urn:microsoft.com/office/officeart/2005/8/layout/chevron2"/>
    <dgm:cxn modelId="{DB5D927B-EB69-4704-BA81-D8DBDF17B7EC}" srcId="{DA79CDF2-FE4B-4996-98D8-9461B3185694}" destId="{FCBCC720-EAFF-4A5E-B095-A08BBD8095B2}" srcOrd="0" destOrd="0" parTransId="{7A134314-F49F-4155-9534-E6B9E0FFB9C5}" sibTransId="{587DC083-67F7-4A14-A202-699120BC32F0}"/>
    <dgm:cxn modelId="{1E06BEF0-7F34-45DD-A290-B3776DC3616C}" type="presParOf" srcId="{CB2B5415-D897-495E-89C9-6D8E7A5855EC}" destId="{D3E7651C-3B9D-4252-BB57-4CDD74F5D970}" srcOrd="0" destOrd="0" presId="urn:microsoft.com/office/officeart/2005/8/layout/chevron2"/>
    <dgm:cxn modelId="{C9AA3702-DBBC-4338-847D-47A90AC464F8}" type="presParOf" srcId="{D3E7651C-3B9D-4252-BB57-4CDD74F5D970}" destId="{9C221F02-3918-4B39-93AF-4016E402D55E}" srcOrd="0" destOrd="0" presId="urn:microsoft.com/office/officeart/2005/8/layout/chevron2"/>
    <dgm:cxn modelId="{5889DB8C-CB3A-41EF-A8E2-62019D19D77F}" type="presParOf" srcId="{D3E7651C-3B9D-4252-BB57-4CDD74F5D970}" destId="{37A27360-DB19-49D8-BDEE-CC5785B5ADC6}" srcOrd="1" destOrd="0" presId="urn:microsoft.com/office/officeart/2005/8/layout/chevron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67169B-9AB6-4088-A5A5-1ABC7D909D15}">
      <dsp:nvSpPr>
        <dsp:cNvPr id="0" name=""/>
        <dsp:cNvSpPr/>
      </dsp:nvSpPr>
      <dsp:spPr>
        <a:xfrm rot="10800000">
          <a:off x="1949217" y="3210"/>
          <a:ext cx="7076156" cy="667507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35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запит на вибірку;</a:t>
          </a:r>
          <a:endParaRPr lang="uk-UA" sz="1800" b="1" kern="1200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2116094" y="3210"/>
        <a:ext cx="6909279" cy="667507"/>
      </dsp:txXfrm>
    </dsp:sp>
    <dsp:sp modelId="{D1CF741D-FCD7-4564-B4D6-8C9450839BE6}">
      <dsp:nvSpPr>
        <dsp:cNvPr id="0" name=""/>
        <dsp:cNvSpPr/>
      </dsp:nvSpPr>
      <dsp:spPr>
        <a:xfrm>
          <a:off x="1615463" y="3210"/>
          <a:ext cx="667507" cy="66750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A8BCF84-6132-4FF4-AB18-9C4C5BB1645C}">
      <dsp:nvSpPr>
        <dsp:cNvPr id="0" name=""/>
        <dsp:cNvSpPr/>
      </dsp:nvSpPr>
      <dsp:spPr>
        <a:xfrm rot="10800000">
          <a:off x="1949217" y="869973"/>
          <a:ext cx="7076156" cy="667507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35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запит на вибірку з полем, що обчислюється; </a:t>
          </a:r>
          <a:endParaRPr lang="uk-UA" sz="1800" b="1" kern="1200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2116094" y="869973"/>
        <a:ext cx="6909279" cy="667507"/>
      </dsp:txXfrm>
    </dsp:sp>
    <dsp:sp modelId="{9CDB24C0-0EAF-4FCF-A3DD-C6DA8522A215}">
      <dsp:nvSpPr>
        <dsp:cNvPr id="0" name=""/>
        <dsp:cNvSpPr/>
      </dsp:nvSpPr>
      <dsp:spPr>
        <a:xfrm>
          <a:off x="1615463" y="869973"/>
          <a:ext cx="667507" cy="66750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C64DCBF-8D57-4298-A885-2973297870EB}">
      <dsp:nvSpPr>
        <dsp:cNvPr id="0" name=""/>
        <dsp:cNvSpPr/>
      </dsp:nvSpPr>
      <dsp:spPr>
        <a:xfrm rot="10800000">
          <a:off x="1949217" y="1736736"/>
          <a:ext cx="7076156" cy="667507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35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підсумковий запит; </a:t>
          </a:r>
          <a:endParaRPr lang="uk-UA" sz="1800" b="1" kern="1200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2116094" y="1736736"/>
        <a:ext cx="6909279" cy="667507"/>
      </dsp:txXfrm>
    </dsp:sp>
    <dsp:sp modelId="{C4088189-A725-4A45-93A7-42585B8C1FCF}">
      <dsp:nvSpPr>
        <dsp:cNvPr id="0" name=""/>
        <dsp:cNvSpPr/>
      </dsp:nvSpPr>
      <dsp:spPr>
        <a:xfrm>
          <a:off x="1615463" y="1736736"/>
          <a:ext cx="667507" cy="66750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112F61F-EEAF-4F76-8976-3A2035EFEB6D}">
      <dsp:nvSpPr>
        <dsp:cNvPr id="0" name=""/>
        <dsp:cNvSpPr/>
      </dsp:nvSpPr>
      <dsp:spPr>
        <a:xfrm rot="10800000">
          <a:off x="1949217" y="2603499"/>
          <a:ext cx="7076156" cy="667507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35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запит з параметром; </a:t>
          </a:r>
          <a:endParaRPr lang="uk-UA" sz="1800" b="1" kern="1200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2116094" y="2603499"/>
        <a:ext cx="6909279" cy="667507"/>
      </dsp:txXfrm>
    </dsp:sp>
    <dsp:sp modelId="{18E44F69-4AC5-4243-B22A-5D2CACD8D65C}">
      <dsp:nvSpPr>
        <dsp:cNvPr id="0" name=""/>
        <dsp:cNvSpPr/>
      </dsp:nvSpPr>
      <dsp:spPr>
        <a:xfrm>
          <a:off x="1615463" y="2603499"/>
          <a:ext cx="667507" cy="66750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9473E8C-F1D0-456F-AB7E-F957C9121F4F}">
      <dsp:nvSpPr>
        <dsp:cNvPr id="0" name=""/>
        <dsp:cNvSpPr/>
      </dsp:nvSpPr>
      <dsp:spPr>
        <a:xfrm rot="10800000">
          <a:off x="1949217" y="3470263"/>
          <a:ext cx="7076156" cy="667507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35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перехресний запит; </a:t>
          </a:r>
          <a:endParaRPr lang="uk-UA" sz="1800" b="1" kern="1200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2116094" y="3470263"/>
        <a:ext cx="6909279" cy="667507"/>
      </dsp:txXfrm>
    </dsp:sp>
    <dsp:sp modelId="{1A6F6BB2-B83F-43B2-9C5A-8283F4D6DE3D}">
      <dsp:nvSpPr>
        <dsp:cNvPr id="0" name=""/>
        <dsp:cNvSpPr/>
      </dsp:nvSpPr>
      <dsp:spPr>
        <a:xfrm>
          <a:off x="1615463" y="3470263"/>
          <a:ext cx="667507" cy="66750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56F105D-6E5B-4035-8F59-E35C9AC4D8A5}">
      <dsp:nvSpPr>
        <dsp:cNvPr id="0" name=""/>
        <dsp:cNvSpPr/>
      </dsp:nvSpPr>
      <dsp:spPr>
        <a:xfrm rot="10800000">
          <a:off x="1949217" y="4337026"/>
          <a:ext cx="7076156" cy="667507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35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запит на зміну (на оновлення, на створення таблиці, на знищення, на додавання).</a:t>
          </a:r>
          <a:endParaRPr lang="uk-UA" sz="1800" b="1" kern="1200">
            <a:solidFill>
              <a:srgbClr val="00808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2116094" y="4337026"/>
        <a:ext cx="6909279" cy="667507"/>
      </dsp:txXfrm>
    </dsp:sp>
    <dsp:sp modelId="{12508DC9-8B15-408A-B510-48C62CAE4C49}">
      <dsp:nvSpPr>
        <dsp:cNvPr id="0" name=""/>
        <dsp:cNvSpPr/>
      </dsp:nvSpPr>
      <dsp:spPr>
        <a:xfrm>
          <a:off x="1615463" y="4337026"/>
          <a:ext cx="667507" cy="66750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A21753-623D-4B32-B451-FC68FEFD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1D5E839-4F3F-41D9-828E-B6A2229C48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B581EA1-98C3-4A9F-9931-BA6DE349B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E01CB2A-FC41-412B-869B-354779F45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633119-62E7-4CC5-BA00-595DE9614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411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F0E09D-04FF-4C56-80B4-7FB1C8682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EBF1B0E-AEF7-475F-B2A5-A194866E5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AA8537-4D27-45DB-8819-C28ED0A1F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0F6A527-8F46-4676-857F-922A6DE13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981B813-0BE2-49DA-93FA-78B3E1F86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215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712B887-8BA8-4581-B038-89D0FC4A5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FE025F2-9A12-40D6-B1F9-334A9CBDF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AD4A3B-F1AD-4BFA-9B15-2D32CCAB0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9E32400-DAB9-4AFC-B7B9-686D9C8E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D418FD5-8DC6-406D-A854-00FAFCEDB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35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DD540F-1A80-4EC5-9AB6-151DE7FC3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58AF08C-FBB3-4EBD-965D-07C4B9D1D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DB28FC8-CBC2-4020-9400-051363AF3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CF3CF8F-2EDA-4F2E-9323-5193E265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38F8789-0BFA-4D7D-8E41-BBA8F1368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4F2C36E-B8E9-4D15-BA28-81C401DCE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371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A287CA-3158-4EFC-B82A-6988968B4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5982B31-B2CE-47AA-B961-BE046184E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E23E1B6-2907-48E1-BDAD-FE26C8443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475A5EE-5C75-431A-A043-E1485D037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B018BCB-B471-4A2E-8B2A-6CD6DCEE3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AC7DB1D-00EB-4025-923A-9A4C97CDF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0252873-D2BC-43DC-A7AB-83D27BD6A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46627EFA-EFC5-49A7-82AA-7AFF3C939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834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B8BA61-314F-44AF-9EFE-734D1F0DD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259506B-438E-4F73-A06B-A2401E1C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14912B1-5E48-45DB-AB19-A42318BDA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0932C8A-B4ED-4FA4-9316-8DAD8D5A3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98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5BDE8E2-0C6E-4533-89B2-6C2533E1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ABD6BF47-C2AD-4261-9B2B-34454022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E28BC3A-7DFE-4375-B724-9F352400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30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BB0CD9-7ABF-4494-B666-0FF45B91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1004C9-1F41-4726-A76F-35240FAA1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6BA6C46-62B9-451A-B9B6-ED66C23AE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BFF6B76-9DBB-4A9F-BE81-F99DD9611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5C6A766-1952-48C4-9D26-293435DF0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A1EFBF0-B9BA-4F40-AA86-FD1B6CC32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6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80CC07-2809-4C54-99F1-76B60DBD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204605A-2856-4C17-AE35-76F13CB956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503E5AF-9D45-4A7D-AB9E-DD5122057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3FD570A-18E4-48A0-ABA7-79E32CC18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D7EB96B-1588-456A-B255-E7607967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7FFE2AC-2122-4C8E-A741-9EF3D97B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898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4C4E0D-7F13-47B1-B915-0CDCA9AE2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9B1067B-A21B-4B98-A517-EFAEBFF62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757EE4-73BB-47F6-A097-DADDFF58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FE93DE-F1A3-4636-AAD8-7BC0A1423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BF60B9E-B697-41E3-8F40-D82B87FD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886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8DED5DD1-C4D4-4624-8FDA-5A3CD33F1F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1C743B0-5752-412E-9872-41E623EFD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F6061FE-97F0-4345-9D8B-3697DD54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F3664F6-F352-42CB-8688-37B075A9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485834-3B15-415B-942C-901782F63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375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A53223-B36C-41E1-AC52-921FC1F4A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AAB7919-B4A9-4585-87B1-A55F70D17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0CA386-9FD2-46F9-827F-280CC4EF8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04A6-1949-4CA8-8CFE-0FA0832CE4F2}" type="datetimeFigureOut">
              <a:rPr lang="uk-UA" smtClean="0"/>
              <a:t>14.11.2023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0D563A9-FFF7-49C9-8B60-787EF08B8E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D29F92-FA1E-4B10-A55F-6B043E69E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13CEF-CD0F-4D06-A98C-F627710552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40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2.png"/><Relationship Id="rId7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12.xml"/><Relationship Id="rId10" Type="http://schemas.openxmlformats.org/officeDocument/2006/relationships/slide" Target="slide8.xml"/><Relationship Id="rId4" Type="http://schemas.openxmlformats.org/officeDocument/2006/relationships/image" Target="../media/image3.svg"/><Relationship Id="rId9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mp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12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microsoft.com/office/2007/relationships/diagramDrawing" Target="../diagrams/drawing1.xml"/><Relationship Id="rId5" Type="http://schemas.openxmlformats.org/officeDocument/2006/relationships/slide" Target="slide1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5.svg"/><Relationship Id="rId9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mp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mp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10" Type="http://schemas.openxmlformats.org/officeDocument/2006/relationships/image" Target="../media/image7.tmp"/><Relationship Id="rId4" Type="http://schemas.openxmlformats.org/officeDocument/2006/relationships/image" Target="../media/image5.svg"/><Relationship Id="rId9" Type="http://schemas.openxmlformats.org/officeDocument/2006/relationships/image" Target="../media/image5.t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4" Type="http://schemas.openxmlformats.org/officeDocument/2006/relationships/image" Target="../media/image5.svg"/><Relationship Id="rId9" Type="http://schemas.openxmlformats.org/officeDocument/2006/relationships/image" Target="../media/image9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4" Type="http://schemas.openxmlformats.org/officeDocument/2006/relationships/image" Target="../media/image5.svg"/><Relationship Id="rId9" Type="http://schemas.openxmlformats.org/officeDocument/2006/relationships/image" Target="../media/image11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10" Type="http://schemas.openxmlformats.org/officeDocument/2006/relationships/image" Target="../media/image14.tmp"/><Relationship Id="rId4" Type="http://schemas.openxmlformats.org/officeDocument/2006/relationships/image" Target="../media/image5.svg"/><Relationship Id="rId9" Type="http://schemas.openxmlformats.org/officeDocument/2006/relationships/image" Target="../media/image13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mp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10" Type="http://schemas.openxmlformats.org/officeDocument/2006/relationships/image" Target="../media/image17.tmp"/><Relationship Id="rId4" Type="http://schemas.openxmlformats.org/officeDocument/2006/relationships/image" Target="../media/image5.svg"/><Relationship Id="rId9" Type="http://schemas.openxmlformats.org/officeDocument/2006/relationships/image" Target="../media/image16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mp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20.tmp"/><Relationship Id="rId5" Type="http://schemas.openxmlformats.org/officeDocument/2006/relationships/slide" Target="slide12.xml"/><Relationship Id="rId10" Type="http://schemas.openxmlformats.org/officeDocument/2006/relationships/image" Target="../media/image19.tmp"/><Relationship Id="rId4" Type="http://schemas.openxmlformats.org/officeDocument/2006/relationships/image" Target="../media/image5.svg"/><Relationship Id="rId9" Type="http://schemas.openxmlformats.org/officeDocument/2006/relationships/image" Target="../media/image18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.png"/><Relationship Id="rId7" Type="http://schemas.openxmlformats.org/officeDocument/2006/relationships/diagramData" Target="../diagrams/data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microsoft.com/office/2007/relationships/diagramDrawing" Target="../diagrams/drawing2.xml"/><Relationship Id="rId5" Type="http://schemas.openxmlformats.org/officeDocument/2006/relationships/slide" Target="slide12.xml"/><Relationship Id="rId10" Type="http://schemas.openxmlformats.org/officeDocument/2006/relationships/diagramColors" Target="../diagrams/colors2.xml"/><Relationship Id="rId4" Type="http://schemas.openxmlformats.org/officeDocument/2006/relationships/image" Target="../media/image5.svg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DC43790C-E16D-421E-B400-326F86F5E2B2}"/>
              </a:ext>
            </a:extLst>
          </p:cNvPr>
          <p:cNvSpPr/>
          <p:nvPr/>
        </p:nvSpPr>
        <p:spPr>
          <a:xfrm>
            <a:off x="476248" y="2266122"/>
            <a:ext cx="11503716" cy="4464150"/>
          </a:xfrm>
          <a:prstGeom prst="roundRect">
            <a:avLst>
              <a:gd name="adj" fmla="val 5359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C0775650-AB8E-4EB9-B5CB-D0204A941D00}"/>
              </a:ext>
            </a:extLst>
          </p:cNvPr>
          <p:cNvSpPr/>
          <p:nvPr/>
        </p:nvSpPr>
        <p:spPr>
          <a:xfrm>
            <a:off x="476247" y="175788"/>
            <a:ext cx="11503717" cy="1922482"/>
          </a:xfrm>
          <a:prstGeom prst="roundRect">
            <a:avLst>
              <a:gd name="adj" fmla="val 13740"/>
            </a:avLst>
          </a:prstGeom>
          <a:solidFill>
            <a:srgbClr val="009999"/>
          </a:solidFill>
          <a:ln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680" y="236330"/>
            <a:ext cx="1074315" cy="107431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55995D6-10E8-4063-909F-EC78F9995467}"/>
              </a:ext>
            </a:extLst>
          </p:cNvPr>
          <p:cNvSpPr txBox="1"/>
          <p:nvPr/>
        </p:nvSpPr>
        <p:spPr>
          <a:xfrm>
            <a:off x="136811" y="1339584"/>
            <a:ext cx="1842051" cy="461665"/>
          </a:xfrm>
          <a:custGeom>
            <a:avLst/>
            <a:gdLst>
              <a:gd name="connsiteX0" fmla="*/ 0 w 1842051"/>
              <a:gd name="connsiteY0" fmla="*/ 0 h 461665"/>
              <a:gd name="connsiteX1" fmla="*/ 1842051 w 1842051"/>
              <a:gd name="connsiteY1" fmla="*/ 0 h 461665"/>
              <a:gd name="connsiteX2" fmla="*/ 1842051 w 1842051"/>
              <a:gd name="connsiteY2" fmla="*/ 461665 h 461665"/>
              <a:gd name="connsiteX3" fmla="*/ 0 w 1842051"/>
              <a:gd name="connsiteY3" fmla="*/ 461665 h 461665"/>
              <a:gd name="connsiteX4" fmla="*/ 0 w 1842051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1" h="461665" fill="none" extrusionOk="0">
                <a:moveTo>
                  <a:pt x="0" y="0"/>
                </a:moveTo>
                <a:cubicBezTo>
                  <a:pt x="790724" y="24404"/>
                  <a:pt x="1328913" y="-100410"/>
                  <a:pt x="1842051" y="0"/>
                </a:cubicBezTo>
                <a:cubicBezTo>
                  <a:pt x="1817920" y="194248"/>
                  <a:pt x="1868661" y="398790"/>
                  <a:pt x="1842051" y="461665"/>
                </a:cubicBezTo>
                <a:cubicBezTo>
                  <a:pt x="1205046" y="438207"/>
                  <a:pt x="869363" y="543875"/>
                  <a:pt x="0" y="461665"/>
                </a:cubicBezTo>
                <a:cubicBezTo>
                  <a:pt x="-8568" y="283103"/>
                  <a:pt x="-7907" y="68650"/>
                  <a:pt x="0" y="0"/>
                </a:cubicBezTo>
                <a:close/>
              </a:path>
              <a:path w="1842051" h="461665" stroke="0" extrusionOk="0">
                <a:moveTo>
                  <a:pt x="0" y="0"/>
                </a:moveTo>
                <a:cubicBezTo>
                  <a:pt x="712157" y="-135461"/>
                  <a:pt x="1166391" y="6603"/>
                  <a:pt x="1842051" y="0"/>
                </a:cubicBezTo>
                <a:cubicBezTo>
                  <a:pt x="1832353" y="109496"/>
                  <a:pt x="1852294" y="410102"/>
                  <a:pt x="1842051" y="461665"/>
                </a:cubicBezTo>
                <a:cubicBezTo>
                  <a:pt x="1456095" y="582519"/>
                  <a:pt x="756355" y="584556"/>
                  <a:pt x="0" y="461665"/>
                </a:cubicBezTo>
                <a:cubicBezTo>
                  <a:pt x="32442" y="405031"/>
                  <a:pt x="-13715" y="1006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8EB6B1"/>
            </a:solidFill>
            <a:extLst>
              <a:ext uri="{C807C97D-BFC1-408E-A445-0C87EB9F89A2}">
                <ask:lineSketchStyleProps xmlns="" xmlns:ask="http://schemas.microsoft.com/office/drawing/2018/sketchyshapes" sd="279706574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200" dirty="0">
                <a:solidFill>
                  <a:srgbClr val="8EB6B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Інформатика та комп’ютерна техніка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="" xmlns:a16="http://schemas.microsoft.com/office/drawing/2014/main" id="{14FB24D8-85AE-4899-8178-429FCE5338DB}"/>
              </a:ext>
            </a:extLst>
          </p:cNvPr>
          <p:cNvSpPr txBox="1">
            <a:spLocks/>
          </p:cNvSpPr>
          <p:nvPr/>
        </p:nvSpPr>
        <p:spPr>
          <a:xfrm>
            <a:off x="2476664" y="236330"/>
            <a:ext cx="9605777" cy="100013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55567" y="2260870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Розглянемо такі питання: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текст підказки">
            <a:extLst>
              <a:ext uri="{FF2B5EF4-FFF2-40B4-BE49-F238E27FC236}">
                <a16:creationId xmlns="" xmlns:a16="http://schemas.microsoft.com/office/drawing/2014/main" id="{B4272B8A-141F-45BC-9A2B-5393024FCB63}"/>
              </a:ext>
            </a:extLst>
          </p:cNvPr>
          <p:cNvSpPr txBox="1">
            <a:spLocks/>
          </p:cNvSpPr>
          <p:nvPr/>
        </p:nvSpPr>
        <p:spPr>
          <a:xfrm>
            <a:off x="1931753" y="2762507"/>
            <a:ext cx="9902438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uk-UA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Загальні відомості про запити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C9677753-AB5B-408D-A74A-D7E64F8610C7}"/>
              </a:ext>
            </a:extLst>
          </p:cNvPr>
          <p:cNvSpPr/>
          <p:nvPr/>
        </p:nvSpPr>
        <p:spPr>
          <a:xfrm>
            <a:off x="2374186" y="948082"/>
            <a:ext cx="96057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 </a:t>
            </a:r>
            <a:r>
              <a:rPr lang="uk-UA" sz="2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</a:t>
            </a:r>
            <a:r>
              <a:rPr lang="ru-RU" sz="2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Робота з </a:t>
            </a:r>
            <a:r>
              <a:rPr lang="ru-RU" sz="2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запитами</a:t>
            </a:r>
            <a:r>
              <a:rPr lang="ru-RU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2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Microsoft</a:t>
            </a:r>
            <a:r>
              <a:rPr lang="ru-RU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</a:t>
            </a:r>
            <a:endParaRPr lang="uk-UA" sz="2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текст підказки">
            <a:extLst>
              <a:ext uri="{FF2B5EF4-FFF2-40B4-BE49-F238E27FC236}">
                <a16:creationId xmlns="" xmlns:a16="http://schemas.microsoft.com/office/drawing/2014/main" id="{C54B4F8D-B354-42FB-AD24-87E4C46BF794}"/>
              </a:ext>
            </a:extLst>
          </p:cNvPr>
          <p:cNvSpPr txBox="1">
            <a:spLocks/>
          </p:cNvSpPr>
          <p:nvPr/>
        </p:nvSpPr>
        <p:spPr>
          <a:xfrm>
            <a:off x="1931753" y="3427611"/>
            <a:ext cx="9902438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uk-UA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 на вибірку даних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текст підказки">
            <a:extLst>
              <a:ext uri="{FF2B5EF4-FFF2-40B4-BE49-F238E27FC236}">
                <a16:creationId xmlns="" xmlns:a16="http://schemas.microsoft.com/office/drawing/2014/main" id="{A49AC798-A94B-4B42-B9B7-6CAAD1C4484A}"/>
              </a:ext>
            </a:extLst>
          </p:cNvPr>
          <p:cNvSpPr txBox="1">
            <a:spLocks/>
          </p:cNvSpPr>
          <p:nvPr/>
        </p:nvSpPr>
        <p:spPr>
          <a:xfrm>
            <a:off x="1931753" y="4213429"/>
            <a:ext cx="9902438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функціями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і з полями,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що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обчислюються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текст підказки">
            <a:extLst>
              <a:ext uri="{FF2B5EF4-FFF2-40B4-BE49-F238E27FC236}">
                <a16:creationId xmlns="" xmlns:a16="http://schemas.microsoft.com/office/drawing/2014/main" id="{3181DE60-E530-4335-8F34-7322563FB8EA}"/>
              </a:ext>
            </a:extLst>
          </p:cNvPr>
          <p:cNvSpPr txBox="1">
            <a:spLocks/>
          </p:cNvSpPr>
          <p:nvPr/>
        </p:nvSpPr>
        <p:spPr>
          <a:xfrm>
            <a:off x="1931752" y="4999247"/>
            <a:ext cx="9902438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параметрами.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Перехресні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228086" y="2653313"/>
            <a:ext cx="571504" cy="571504"/>
          </a:xfrm>
          <a:prstGeom prst="ellipse">
            <a:avLst/>
          </a:prstGeom>
          <a:solidFill>
            <a:srgbClr val="00979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2" name="номер розділу">
            <a:hlinkClick r:id="rId8" action="ppaction://hlinksldjump"/>
            <a:extLst>
              <a:ext uri="{FF2B5EF4-FFF2-40B4-BE49-F238E27FC236}">
                <a16:creationId xmlns="" xmlns:a16="http://schemas.microsoft.com/office/drawing/2014/main" id="{FB19309B-682B-48E7-B73F-DEC31D4C25F7}"/>
              </a:ext>
            </a:extLst>
          </p:cNvPr>
          <p:cNvSpPr/>
          <p:nvPr/>
        </p:nvSpPr>
        <p:spPr>
          <a:xfrm>
            <a:off x="1228086" y="3387590"/>
            <a:ext cx="571504" cy="571504"/>
          </a:xfrm>
          <a:prstGeom prst="ellipse">
            <a:avLst/>
          </a:prstGeom>
          <a:solidFill>
            <a:srgbClr val="00979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3" name="номер розділу">
            <a:hlinkClick r:id="rId9" action="ppaction://hlinksldjump"/>
            <a:extLst>
              <a:ext uri="{FF2B5EF4-FFF2-40B4-BE49-F238E27FC236}">
                <a16:creationId xmlns="" xmlns:a16="http://schemas.microsoft.com/office/drawing/2014/main" id="{C990AB2A-994F-4290-8141-D968B446BED5}"/>
              </a:ext>
            </a:extLst>
          </p:cNvPr>
          <p:cNvSpPr/>
          <p:nvPr/>
        </p:nvSpPr>
        <p:spPr>
          <a:xfrm>
            <a:off x="1228086" y="4127202"/>
            <a:ext cx="571504" cy="571504"/>
          </a:xfrm>
          <a:prstGeom prst="ellipse">
            <a:avLst/>
          </a:prstGeom>
          <a:solidFill>
            <a:srgbClr val="00979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4" name="номер розділу">
            <a:hlinkClick r:id="rId10" action="ppaction://hlinksldjump"/>
            <a:extLst>
              <a:ext uri="{FF2B5EF4-FFF2-40B4-BE49-F238E27FC236}">
                <a16:creationId xmlns="" xmlns:a16="http://schemas.microsoft.com/office/drawing/2014/main" id="{A9245099-D9E8-4577-9A44-D5F595008807}"/>
              </a:ext>
            </a:extLst>
          </p:cNvPr>
          <p:cNvSpPr/>
          <p:nvPr/>
        </p:nvSpPr>
        <p:spPr>
          <a:xfrm>
            <a:off x="1246416" y="4904167"/>
            <a:ext cx="571504" cy="571504"/>
          </a:xfrm>
          <a:prstGeom prst="ellipse">
            <a:avLst/>
          </a:prstGeom>
          <a:solidFill>
            <a:srgbClr val="00979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" name="текст підказки">
            <a:extLst>
              <a:ext uri="{FF2B5EF4-FFF2-40B4-BE49-F238E27FC236}">
                <a16:creationId xmlns="" xmlns:a16="http://schemas.microsoft.com/office/drawing/2014/main" id="{87A963A4-0889-4F36-996B-BE90CAB7C1E6}"/>
              </a:ext>
            </a:extLst>
          </p:cNvPr>
          <p:cNvSpPr txBox="1">
            <a:spLocks/>
          </p:cNvSpPr>
          <p:nvPr/>
        </p:nvSpPr>
        <p:spPr>
          <a:xfrm>
            <a:off x="1931752" y="5793384"/>
            <a:ext cx="9902438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змінення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даних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номер розділу">
            <a:hlinkClick r:id="rId11" action="ppaction://hlinksldjump"/>
            <a:extLst>
              <a:ext uri="{FF2B5EF4-FFF2-40B4-BE49-F238E27FC236}">
                <a16:creationId xmlns="" xmlns:a16="http://schemas.microsoft.com/office/drawing/2014/main" id="{D51DBA01-4D53-4808-8E6A-759F362FAD4B}"/>
              </a:ext>
            </a:extLst>
          </p:cNvPr>
          <p:cNvSpPr/>
          <p:nvPr/>
        </p:nvSpPr>
        <p:spPr>
          <a:xfrm>
            <a:off x="1246416" y="5745135"/>
            <a:ext cx="571504" cy="571504"/>
          </a:xfrm>
          <a:prstGeom prst="ellipse">
            <a:avLst/>
          </a:prstGeom>
          <a:solidFill>
            <a:srgbClr val="00979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>
                <a:solidFill>
                  <a:schemeClr val="bg1"/>
                </a:solidFill>
              </a:rPr>
              <a:t>5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93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Поняття запиту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кнопка">
            <a:hlinkClick r:id="" action="ppaction://noaction" highlightClick="1"/>
            <a:extLst>
              <a:ext uri="{FF2B5EF4-FFF2-40B4-BE49-F238E27FC236}">
                <a16:creationId xmlns="" xmlns:a16="http://schemas.microsoft.com/office/drawing/2014/main" id="{86B692DD-3083-49CB-AF47-C393B6FE4A6A}"/>
              </a:ext>
            </a:extLst>
          </p:cNvPr>
          <p:cNvSpPr/>
          <p:nvPr/>
        </p:nvSpPr>
        <p:spPr>
          <a:xfrm>
            <a:off x="114272" y="2897171"/>
            <a:ext cx="571504" cy="571504"/>
          </a:xfrm>
          <a:prstGeom prst="actionButtonBlank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/>
              <a:t>!</a:t>
            </a:r>
          </a:p>
        </p:txBody>
      </p:sp>
      <p:sp>
        <p:nvSpPr>
          <p:cNvPr id="12" name="текст підказки">
            <a:extLst>
              <a:ext uri="{FF2B5EF4-FFF2-40B4-BE49-F238E27FC236}">
                <a16:creationId xmlns="" xmlns:a16="http://schemas.microsoft.com/office/drawing/2014/main" id="{2A36CCC5-C86F-4EF2-9F16-3A0B978C4B33}"/>
              </a:ext>
            </a:extLst>
          </p:cNvPr>
          <p:cNvSpPr txBox="1">
            <a:spLocks/>
          </p:cNvSpPr>
          <p:nvPr/>
        </p:nvSpPr>
        <p:spPr>
          <a:xfrm>
            <a:off x="1193354" y="1280514"/>
            <a:ext cx="10640837" cy="45653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>
              <a:spcBef>
                <a:spcPct val="20000"/>
              </a:spcBef>
              <a:defRPr/>
            </a:pPr>
            <a:r>
              <a:rPr lang="ru-RU" sz="2000" b="1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</a:t>
            </a:r>
            <a:r>
              <a:rPr lang="ru-RU" sz="20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спеціальні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об'єкти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призначені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вибірки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даних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таблиць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певними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умовами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uk-UA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Вони призначені для модифікації і відбору записів на основі певних критеріїв. Можна використовувати запити за зразком (</a:t>
            </a:r>
            <a:r>
              <a:rPr lang="en-US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Queries By Example) – QBE-</a:t>
            </a:r>
            <a:r>
              <a:rPr lang="uk-UA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запити, параметри яких задаються у вікні конструктора запитів. Також для створення запиту можна використовувати інструкції структурованої мови запитів (</a:t>
            </a:r>
            <a:r>
              <a:rPr lang="en-US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Structured Query Language) – SQL-</a:t>
            </a:r>
            <a:r>
              <a:rPr lang="uk-UA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запити.</a:t>
            </a:r>
          </a:p>
          <a:p>
            <a:pPr lvl="0" algn="just">
              <a:spcBef>
                <a:spcPct val="20000"/>
              </a:spcBef>
              <a:defRPr/>
            </a:pPr>
            <a:endParaRPr lang="uk-UA" sz="2000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spcBef>
                <a:spcPct val="20000"/>
              </a:spcBef>
              <a:defRPr/>
            </a:pPr>
            <a:r>
              <a:rPr lang="uk-UA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допомогою запитів можна вибирати дані з однієї або декількох пов'язаних таблиць, здійснювати логічні та арифметичні операції над даними, групувати дані у нові таблиці за певними ознаками.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55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Способи створення запитів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текст підказки">
            <a:extLst>
              <a:ext uri="{FF2B5EF4-FFF2-40B4-BE49-F238E27FC236}">
                <a16:creationId xmlns="" xmlns:a16="http://schemas.microsoft.com/office/drawing/2014/main" id="{B4272B8A-141F-45BC-9A2B-5393024FCB63}"/>
              </a:ext>
            </a:extLst>
          </p:cNvPr>
          <p:cNvSpPr txBox="1">
            <a:spLocks/>
          </p:cNvSpPr>
          <p:nvPr/>
        </p:nvSpPr>
        <p:spPr>
          <a:xfrm>
            <a:off x="1193354" y="1280514"/>
            <a:ext cx="10640837" cy="500774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існують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різноманітні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формування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запитів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marL="457200" lvl="0" indent="-457200">
              <a:spcBef>
                <a:spcPct val="20000"/>
              </a:spcBef>
              <a:buAutoNum type="arabicParenR"/>
              <a:defRPr/>
            </a:pP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</a:t>
            </a:r>
            <a:r>
              <a:rPr lang="ru-RU" sz="2000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режимі</a:t>
            </a: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Конструктора, </a:t>
            </a:r>
          </a:p>
          <a:p>
            <a:pPr marL="457200" lvl="0" indent="-457200">
              <a:spcBef>
                <a:spcPct val="20000"/>
              </a:spcBef>
              <a:buAutoNum type="arabicParenR"/>
              <a:defRPr/>
            </a:pP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2000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допомогою</a:t>
            </a: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Майстра</a:t>
            </a:r>
            <a:endParaRPr lang="ru-RU" sz="2000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0" indent="-457200">
              <a:spcBef>
                <a:spcPct val="20000"/>
              </a:spcBef>
              <a:buAutoNum type="arabicParenR"/>
              <a:defRPr/>
            </a:pPr>
            <a:r>
              <a:rPr lang="ru-RU" sz="2000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формування</a:t>
            </a: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запитів</a:t>
            </a: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мовою</a:t>
            </a: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SQL.</a:t>
            </a:r>
          </a:p>
          <a:p>
            <a:pPr lvl="0">
              <a:spcBef>
                <a:spcPct val="20000"/>
              </a:spcBef>
              <a:defRPr/>
            </a:pPr>
            <a:endParaRPr lang="ru-RU" sz="2000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вибору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режиму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формування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запитів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Майстер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або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Конструктор в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</a:t>
            </a:r>
            <a:endParaRPr lang="ru-RU" sz="2000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треба на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вкладці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Створення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вибрати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відповідну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команду у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групі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Вже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існуючий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запит в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можна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відкрити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одним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із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режимів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подання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запитів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457200" lvl="0" indent="-457200">
              <a:spcBef>
                <a:spcPct val="20000"/>
              </a:spcBef>
              <a:buFont typeface="+mj-lt"/>
              <a:buAutoNum type="arabicParenR"/>
              <a:defRPr/>
            </a:pPr>
            <a:r>
              <a:rPr lang="ru-RU" sz="2000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Подання</a:t>
            </a: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таблиці</a:t>
            </a: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marL="457200" lvl="0" indent="-457200">
              <a:spcBef>
                <a:spcPct val="20000"/>
              </a:spcBef>
              <a:buFont typeface="+mj-lt"/>
              <a:buAutoNum type="arabicParenR"/>
              <a:defRPr/>
            </a:pP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Режим SQL, </a:t>
            </a:r>
          </a:p>
          <a:p>
            <a:pPr marL="457200" lvl="0" indent="-457200">
              <a:spcBef>
                <a:spcPct val="20000"/>
              </a:spcBef>
              <a:buFont typeface="+mj-lt"/>
              <a:buAutoNum type="arabicParenR"/>
              <a:defRPr/>
            </a:pPr>
            <a:r>
              <a:rPr lang="ru-RU" sz="2000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Конструктор. </a:t>
            </a:r>
          </a:p>
          <a:p>
            <a:pPr marL="457200" lvl="0" indent="-457200">
              <a:spcBef>
                <a:spcPct val="20000"/>
              </a:spcBef>
              <a:buFont typeface="+mj-lt"/>
              <a:buAutoNum type="arabicParenR"/>
              <a:defRPr/>
            </a:pPr>
            <a:endParaRPr lang="ru-RU" sz="2000" dirty="0">
              <a:solidFill>
                <a:srgbClr val="FF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Перейти з режиму Конструктор до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іншого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режиму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відкривання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можна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скориставшись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</a:t>
            </a:r>
          </a:p>
          <a:p>
            <a:pPr lvl="0">
              <a:spcBef>
                <a:spcPct val="20000"/>
              </a:spcBef>
              <a:defRPr/>
            </a:pP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панелі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Конструктор у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групі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Результати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командою </a:t>
            </a:r>
            <a:r>
              <a:rPr lang="ru-RU" sz="20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Вигляд</a:t>
            </a:r>
            <a:r>
              <a:rPr lang="ru-RU" sz="20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Рисунок 3" descr="Зображення, що містить знімок екрана&#10;&#10;Автоматично згенерований опис">
            <a:extLst>
              <a:ext uri="{FF2B5EF4-FFF2-40B4-BE49-F238E27FC236}">
                <a16:creationId xmlns="" xmlns:a16="http://schemas.microsoft.com/office/drawing/2014/main" id="{458B8F82-66EB-4300-869E-5FDB95B6F10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0" t="24035" r="64144" b="21826"/>
          <a:stretch/>
        </p:blipFill>
        <p:spPr>
          <a:xfrm>
            <a:off x="6444545" y="1604404"/>
            <a:ext cx="1938550" cy="13516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9B6AC28-22A7-4CDD-9E80-68B38D0DB1F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19" t="23088" r="4806" b="10301"/>
          <a:stretch/>
        </p:blipFill>
        <p:spPr>
          <a:xfrm>
            <a:off x="6430477" y="3946331"/>
            <a:ext cx="1589650" cy="135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1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Види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запитів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2374B0D8-34B3-4BCD-953F-5242FDF597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7678031"/>
              </p:ext>
            </p:extLst>
          </p:nvPr>
        </p:nvGraphicFramePr>
        <p:xfrm>
          <a:off x="1193354" y="1280514"/>
          <a:ext cx="10640837" cy="5007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1" name="номер розділу">
            <a:hlinkClick r:id="rId12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171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 fontScale="925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Створення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Запиту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режимі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конструктора.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Заповнення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бланку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Запиту</a:t>
            </a:r>
            <a:endParaRPr lang="ru-RU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" name="Объект 4" descr="Microsoft Access - Database4 : база данных (Access 2007 - 2010)">
            <a:extLst>
              <a:ext uri="{FF2B5EF4-FFF2-40B4-BE49-F238E27FC236}">
                <a16:creationId xmlns="" xmlns:a16="http://schemas.microsoft.com/office/drawing/2014/main" id="{08C81914-5271-4351-9199-C65D93C4903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" t="6539" r="27424" b="16809"/>
          <a:stretch/>
        </p:blipFill>
        <p:spPr>
          <a:xfrm>
            <a:off x="1524897" y="1260972"/>
            <a:ext cx="6641210" cy="38268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D9F1FB-F6F3-4137-9187-024C3E2B2EE0}"/>
              </a:ext>
            </a:extLst>
          </p:cNvPr>
          <p:cNvSpPr txBox="1"/>
          <p:nvPr/>
        </p:nvSpPr>
        <p:spPr>
          <a:xfrm>
            <a:off x="8333897" y="1350918"/>
            <a:ext cx="27222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4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Створюються</a:t>
            </a:r>
          </a:p>
          <a:p>
            <a:r>
              <a:rPr lang="uk-UA" sz="24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«Поля» запиту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1EDF0A6-56AF-427B-BB7F-7A34E4434B57}"/>
              </a:ext>
            </a:extLst>
          </p:cNvPr>
          <p:cNvSpPr txBox="1"/>
          <p:nvPr/>
        </p:nvSpPr>
        <p:spPr>
          <a:xfrm>
            <a:off x="8342580" y="2557116"/>
            <a:ext cx="2788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.В рядку «Сортування» задається вид упорядкування даних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46454BF-F5A3-4ECC-81FC-1A11B8805CF2}"/>
              </a:ext>
            </a:extLst>
          </p:cNvPr>
          <p:cNvSpPr txBox="1"/>
          <p:nvPr/>
        </p:nvSpPr>
        <p:spPr>
          <a:xfrm>
            <a:off x="6349433" y="5232421"/>
            <a:ext cx="40324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. В рядку </a:t>
            </a:r>
            <a:r>
              <a:rPr lang="uk-UA" sz="22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«Виведення на екран»</a:t>
            </a:r>
            <a:r>
              <a:rPr lang="uk-UA" sz="22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позначені ті поля, які мають бути у результатній таблиці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BF18EBB-3C87-4535-AE4C-5C65EC47CA52}"/>
              </a:ext>
            </a:extLst>
          </p:cNvPr>
          <p:cNvSpPr txBox="1"/>
          <p:nvPr/>
        </p:nvSpPr>
        <p:spPr>
          <a:xfrm>
            <a:off x="1812929" y="5156860"/>
            <a:ext cx="34563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. В рядку </a:t>
            </a:r>
            <a:r>
              <a:rPr lang="uk-UA" sz="22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Умова відбору</a:t>
            </a:r>
            <a:r>
              <a:rPr lang="uk-UA" sz="22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та рядку </a:t>
            </a:r>
            <a:r>
              <a:rPr lang="uk-UA" sz="22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«або»</a:t>
            </a:r>
            <a:r>
              <a:rPr lang="uk-UA" sz="22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задаються   умови  </a:t>
            </a:r>
            <a:r>
              <a:rPr lang="uk-UA" sz="2200" dirty="0" err="1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виборки</a:t>
            </a:r>
            <a:r>
              <a:rPr lang="uk-UA" sz="22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даних</a:t>
            </a:r>
          </a:p>
        </p:txBody>
      </p:sp>
    </p:spTree>
    <p:extLst>
      <p:ext uri="{BB962C8B-B14F-4D97-AF65-F5344CB8AC3E}">
        <p14:creationId xmlns:p14="http://schemas.microsoft.com/office/powerpoint/2010/main" val="398393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>
              <a:solidFill>
                <a:srgbClr val="008080"/>
              </a:solidFill>
            </a:endParaRPr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Виконання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Запиту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режимі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конструктора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FB2B77E-ABFD-478C-B8E0-6BB5D5244682}"/>
              </a:ext>
            </a:extLst>
          </p:cNvPr>
          <p:cNvSpPr txBox="1"/>
          <p:nvPr/>
        </p:nvSpPr>
        <p:spPr>
          <a:xfrm>
            <a:off x="1743869" y="1233526"/>
            <a:ext cx="2805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8080"/>
                </a:solidFill>
                <a:latin typeface="Cambria" panose="02040503050406030204" pitchFamily="18" charset="0"/>
              </a:rPr>
              <a:t> Натиснути кнопку на стрічці</a:t>
            </a:r>
          </a:p>
        </p:txBody>
      </p:sp>
      <p:pic>
        <p:nvPicPr>
          <p:cNvPr id="12" name="Объект 10" descr="Вырезка экрана">
            <a:extLst>
              <a:ext uri="{FF2B5EF4-FFF2-40B4-BE49-F238E27FC236}">
                <a16:creationId xmlns="" xmlns:a16="http://schemas.microsoft.com/office/drawing/2014/main" id="{159BB8F1-B7C8-454D-BD40-5C26799B00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864" y="1250115"/>
            <a:ext cx="4838700" cy="1279555"/>
          </a:xfrm>
          <a:prstGeom prst="rect">
            <a:avLst/>
          </a:prstGeom>
        </p:spPr>
      </p:pic>
      <p:pic>
        <p:nvPicPr>
          <p:cNvPr id="13" name="Объект 4" descr="Microsoft Access - Database4 : база данных (Access 2007 - 2010)">
            <a:extLst>
              <a:ext uri="{FF2B5EF4-FFF2-40B4-BE49-F238E27FC236}">
                <a16:creationId xmlns="" xmlns:a16="http://schemas.microsoft.com/office/drawing/2014/main" id="{CC464E44-EF91-4739-9267-D868712248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" t="6539" r="27424" b="16809"/>
          <a:stretch/>
        </p:blipFill>
        <p:spPr>
          <a:xfrm>
            <a:off x="1448235" y="3753806"/>
            <a:ext cx="4708270" cy="271305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4" name="Рисунок 13" descr="Вырезка экрана">
            <a:extLst>
              <a:ext uri="{FF2B5EF4-FFF2-40B4-BE49-F238E27FC236}">
                <a16:creationId xmlns="" xmlns:a16="http://schemas.microsoft.com/office/drawing/2014/main" id="{0AED9EF1-5A57-408C-96CA-22E218164C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43" y="4958218"/>
            <a:ext cx="3924300" cy="150495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6" name="Выноска со стрелкой вниз 14">
            <a:extLst>
              <a:ext uri="{FF2B5EF4-FFF2-40B4-BE49-F238E27FC236}">
                <a16:creationId xmlns="" xmlns:a16="http://schemas.microsoft.com/office/drawing/2014/main" id="{5768E7F8-3637-4200-8493-2640A5451DBC}"/>
              </a:ext>
            </a:extLst>
          </p:cNvPr>
          <p:cNvSpPr/>
          <p:nvPr/>
        </p:nvSpPr>
        <p:spPr>
          <a:xfrm>
            <a:off x="1524594" y="2211509"/>
            <a:ext cx="2906115" cy="1429200"/>
          </a:xfrm>
          <a:prstGeom prst="downArrowCallout">
            <a:avLst/>
          </a:prstGeom>
          <a:ln>
            <a:solidFill>
              <a:srgbClr val="FF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8080"/>
                </a:solidFill>
                <a:latin typeface="Cambria" panose="02040503050406030204" pitchFamily="18" charset="0"/>
              </a:rPr>
              <a:t>Конструювання запиту</a:t>
            </a:r>
          </a:p>
          <a:p>
            <a:pPr algn="ctr"/>
            <a:endParaRPr lang="ru-RU" dirty="0">
              <a:solidFill>
                <a:srgbClr val="008080"/>
              </a:solidFill>
            </a:endParaRPr>
          </a:p>
        </p:txBody>
      </p:sp>
      <p:sp>
        <p:nvSpPr>
          <p:cNvPr id="18" name="Выгнутая вниз стрелка 11">
            <a:extLst>
              <a:ext uri="{FF2B5EF4-FFF2-40B4-BE49-F238E27FC236}">
                <a16:creationId xmlns="" xmlns:a16="http://schemas.microsoft.com/office/drawing/2014/main" id="{37DDE306-09CC-4CB9-8526-9AC2FAB0DA67}"/>
              </a:ext>
            </a:extLst>
          </p:cNvPr>
          <p:cNvSpPr/>
          <p:nvPr/>
        </p:nvSpPr>
        <p:spPr>
          <a:xfrm>
            <a:off x="3155845" y="2087047"/>
            <a:ext cx="2987138" cy="520605"/>
          </a:xfrm>
          <a:prstGeom prst="curvedUpArrow">
            <a:avLst>
              <a:gd name="adj1" fmla="val 3045"/>
              <a:gd name="adj2" fmla="val 72483"/>
              <a:gd name="adj3" fmla="val 25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носка со стрелкой вниз 15">
            <a:extLst>
              <a:ext uri="{FF2B5EF4-FFF2-40B4-BE49-F238E27FC236}">
                <a16:creationId xmlns="" xmlns:a16="http://schemas.microsoft.com/office/drawing/2014/main" id="{24D6EB02-9152-42BF-9487-91F86381EC1D}"/>
              </a:ext>
            </a:extLst>
          </p:cNvPr>
          <p:cNvSpPr/>
          <p:nvPr/>
        </p:nvSpPr>
        <p:spPr>
          <a:xfrm>
            <a:off x="6921435" y="3393766"/>
            <a:ext cx="2906115" cy="1564452"/>
          </a:xfrm>
          <a:prstGeom prst="downArrowCallout">
            <a:avLst/>
          </a:prstGeom>
          <a:ln>
            <a:solidFill>
              <a:srgbClr val="FF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dirty="0">
                <a:solidFill>
                  <a:srgbClr val="008080"/>
                </a:solidFill>
                <a:latin typeface="Cambria" panose="02040503050406030204" pitchFamily="18" charset="0"/>
              </a:rPr>
              <a:t>Результат</a:t>
            </a:r>
            <a:r>
              <a:rPr lang="uk-UA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 виконання запиту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04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 на вибірку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FF20CE18-4260-4668-A646-F1F0836C7FD5}"/>
              </a:ext>
            </a:extLst>
          </p:cNvPr>
          <p:cNvSpPr txBox="1">
            <a:spLocks/>
          </p:cNvSpPr>
          <p:nvPr/>
        </p:nvSpPr>
        <p:spPr>
          <a:xfrm>
            <a:off x="5162615" y="884069"/>
            <a:ext cx="6762706" cy="864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Завдання: Відобразити список хлопчиків , зріст яких  більше або дорівнює 170 см. Упорядкувати прізвища в алфавітному порядку </a:t>
            </a:r>
            <a:endParaRPr lang="ru-RU" sz="20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Объект 4" descr="Вырезка экрана">
            <a:extLst>
              <a:ext uri="{FF2B5EF4-FFF2-40B4-BE49-F238E27FC236}">
                <a16:creationId xmlns="" xmlns:a16="http://schemas.microsoft.com/office/drawing/2014/main" id="{FC10F1B5-6E71-4497-BC46-21DDEFF794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215" y="4312473"/>
            <a:ext cx="3185703" cy="1944216"/>
          </a:xfrm>
          <a:prstGeom prst="rect">
            <a:avLst/>
          </a:prstGeom>
        </p:spPr>
      </p:pic>
      <p:sp>
        <p:nvSpPr>
          <p:cNvPr id="14" name="Заголовок 3">
            <a:extLst>
              <a:ext uri="{FF2B5EF4-FFF2-40B4-BE49-F238E27FC236}">
                <a16:creationId xmlns="" xmlns:a16="http://schemas.microsoft.com/office/drawing/2014/main" id="{52921A70-DB93-4AEC-85A9-612C4C6ED878}"/>
              </a:ext>
            </a:extLst>
          </p:cNvPr>
          <p:cNvSpPr txBox="1">
            <a:spLocks/>
          </p:cNvSpPr>
          <p:nvPr/>
        </p:nvSpPr>
        <p:spPr>
          <a:xfrm>
            <a:off x="1541332" y="814205"/>
            <a:ext cx="3528392" cy="864096"/>
          </a:xfrm>
          <a:prstGeom prst="snip2DiagRect">
            <a:avLst/>
          </a:prstGeom>
          <a:ln w="76200" cap="flat" cmpd="sng" algn="ctr">
            <a:solidFill>
              <a:srgbClr val="FF66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Приклад. Запит на вибірку</a:t>
            </a:r>
          </a:p>
        </p:txBody>
      </p:sp>
      <p:sp>
        <p:nvSpPr>
          <p:cNvPr id="16" name="Выноска со стрелкой вниз 7">
            <a:extLst>
              <a:ext uri="{FF2B5EF4-FFF2-40B4-BE49-F238E27FC236}">
                <a16:creationId xmlns="" xmlns:a16="http://schemas.microsoft.com/office/drawing/2014/main" id="{B5A762D3-7868-4D38-A9D7-21C85ED066CA}"/>
              </a:ext>
            </a:extLst>
          </p:cNvPr>
          <p:cNvSpPr/>
          <p:nvPr/>
        </p:nvSpPr>
        <p:spPr>
          <a:xfrm>
            <a:off x="7552947" y="1878191"/>
            <a:ext cx="2160240" cy="2304256"/>
          </a:xfrm>
          <a:prstGeom prst="downArrowCallout">
            <a:avLst/>
          </a:prstGeom>
          <a:solidFill>
            <a:srgbClr val="00808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 , таблиця з записами, які </a:t>
            </a:r>
            <a:r>
              <a:rPr lang="uk-UA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задовільняють</a:t>
            </a:r>
            <a:r>
              <a:rPr lang="uk-UA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умові </a:t>
            </a:r>
            <a:endParaRPr 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Рисунок 17" descr="Вырезка экрана">
            <a:extLst>
              <a:ext uri="{FF2B5EF4-FFF2-40B4-BE49-F238E27FC236}">
                <a16:creationId xmlns="" xmlns:a16="http://schemas.microsoft.com/office/drawing/2014/main" id="{E50635B8-E5F3-4E74-A1E8-E947B61F27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07" y="1754688"/>
            <a:ext cx="5259762" cy="472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9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функціями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і з полями,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що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обчислюються</a:t>
            </a:r>
            <a:endParaRPr lang="ru-RU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BA63FF1B-F52B-4151-A05C-C1EF19EB3410}"/>
              </a:ext>
            </a:extLst>
          </p:cNvPr>
          <p:cNvSpPr txBox="1">
            <a:spLocks/>
          </p:cNvSpPr>
          <p:nvPr/>
        </p:nvSpPr>
        <p:spPr>
          <a:xfrm>
            <a:off x="4905852" y="948245"/>
            <a:ext cx="6714062" cy="7844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Завдання: </a:t>
            </a:r>
            <a:br>
              <a:rPr lang="uk-UA" sz="18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uk-UA" sz="18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Створити запит,  який  виводить    середній річний бал учня з математики</a:t>
            </a:r>
            <a:endParaRPr lang="ru-RU" sz="18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Заголовок 3">
            <a:extLst>
              <a:ext uri="{FF2B5EF4-FFF2-40B4-BE49-F238E27FC236}">
                <a16:creationId xmlns="" xmlns:a16="http://schemas.microsoft.com/office/drawing/2014/main" id="{2E4DC09C-8806-467E-8F6D-848C1B2DD91B}"/>
              </a:ext>
            </a:extLst>
          </p:cNvPr>
          <p:cNvSpPr txBox="1">
            <a:spLocks/>
          </p:cNvSpPr>
          <p:nvPr/>
        </p:nvSpPr>
        <p:spPr>
          <a:xfrm>
            <a:off x="1276852" y="948245"/>
            <a:ext cx="3528392" cy="940943"/>
          </a:xfrm>
          <a:prstGeom prst="snip2DiagRect">
            <a:avLst/>
          </a:prstGeom>
          <a:ln w="76200" cap="flat" cmpd="sng" algn="ctr">
            <a:solidFill>
              <a:srgbClr val="FF66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Приклад. Запит з обчислювальним полем</a:t>
            </a:r>
          </a:p>
        </p:txBody>
      </p:sp>
      <p:sp>
        <p:nvSpPr>
          <p:cNvPr id="14" name="Выноска со стрелкой вниз 7">
            <a:extLst>
              <a:ext uri="{FF2B5EF4-FFF2-40B4-BE49-F238E27FC236}">
                <a16:creationId xmlns="" xmlns:a16="http://schemas.microsoft.com/office/drawing/2014/main" id="{E6C4A5E0-4050-4080-B802-AF2734DC552A}"/>
              </a:ext>
            </a:extLst>
          </p:cNvPr>
          <p:cNvSpPr/>
          <p:nvPr/>
        </p:nvSpPr>
        <p:spPr>
          <a:xfrm>
            <a:off x="8185826" y="1804751"/>
            <a:ext cx="2160240" cy="2304256"/>
          </a:xfrm>
          <a:prstGeom prst="downArrowCallout">
            <a:avLst/>
          </a:prstGeom>
          <a:solidFill>
            <a:srgbClr val="00808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Результат, таблиця з записами, які </a:t>
            </a:r>
            <a:r>
              <a:rPr lang="uk-UA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задовільняють</a:t>
            </a:r>
            <a:r>
              <a:rPr lang="uk-UA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умові </a:t>
            </a:r>
            <a:endParaRPr 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Рисунок 15" descr="Вырезка экрана">
            <a:extLst>
              <a:ext uri="{FF2B5EF4-FFF2-40B4-BE49-F238E27FC236}">
                <a16:creationId xmlns="" xmlns:a16="http://schemas.microsoft.com/office/drawing/2014/main" id="{0FD6425D-3303-4B27-88F3-1C219E8AA0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976" y="1995756"/>
            <a:ext cx="5541116" cy="4589795"/>
          </a:xfrm>
          <a:prstGeom prst="rect">
            <a:avLst/>
          </a:prstGeom>
        </p:spPr>
      </p:pic>
      <p:pic>
        <p:nvPicPr>
          <p:cNvPr id="18" name="Рисунок 17" descr="Вырезка экрана">
            <a:extLst>
              <a:ext uri="{FF2B5EF4-FFF2-40B4-BE49-F238E27FC236}">
                <a16:creationId xmlns="" xmlns:a16="http://schemas.microsoft.com/office/drawing/2014/main" id="{9C3ECA8E-5129-4B2D-BB00-31EBA430BF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171" y="4118698"/>
            <a:ext cx="3347864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</a:t>
            </a:r>
            <a:r>
              <a:rPr lang="ru-RU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параметрами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Заголовок 1">
            <a:extLst>
              <a:ext uri="{FF2B5EF4-FFF2-40B4-BE49-F238E27FC236}">
                <a16:creationId xmlns="" xmlns:a16="http://schemas.microsoft.com/office/drawing/2014/main" id="{9C78FAE3-386E-49A0-A011-A388FDE01F68}"/>
              </a:ext>
            </a:extLst>
          </p:cNvPr>
          <p:cNvSpPr txBox="1">
            <a:spLocks/>
          </p:cNvSpPr>
          <p:nvPr/>
        </p:nvSpPr>
        <p:spPr>
          <a:xfrm>
            <a:off x="4690419" y="929846"/>
            <a:ext cx="6985765" cy="8797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Завдання: </a:t>
            </a:r>
            <a:br>
              <a:rPr lang="uk-UA" sz="18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uk-UA" sz="18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Створити параметричний запит,  де параметром виступає  вид захоплення учня</a:t>
            </a:r>
            <a:endParaRPr lang="ru-RU" sz="18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Заголовок 3">
            <a:extLst>
              <a:ext uri="{FF2B5EF4-FFF2-40B4-BE49-F238E27FC236}">
                <a16:creationId xmlns="" xmlns:a16="http://schemas.microsoft.com/office/drawing/2014/main" id="{697D3F67-DF51-4AAB-A877-FAEC88234E39}"/>
              </a:ext>
            </a:extLst>
          </p:cNvPr>
          <p:cNvSpPr txBox="1">
            <a:spLocks/>
          </p:cNvSpPr>
          <p:nvPr/>
        </p:nvSpPr>
        <p:spPr>
          <a:xfrm>
            <a:off x="1078132" y="921517"/>
            <a:ext cx="3528392" cy="864096"/>
          </a:xfrm>
          <a:prstGeom prst="snip2DiagRect">
            <a:avLst/>
          </a:prstGeom>
          <a:ln w="76200" cap="flat" cmpd="sng" algn="ctr">
            <a:solidFill>
              <a:srgbClr val="FF66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Приклад. Запит з параметром</a:t>
            </a:r>
          </a:p>
        </p:txBody>
      </p:sp>
      <p:sp>
        <p:nvSpPr>
          <p:cNvPr id="27" name="Выноска со стрелкой вниз 7">
            <a:extLst>
              <a:ext uri="{FF2B5EF4-FFF2-40B4-BE49-F238E27FC236}">
                <a16:creationId xmlns="" xmlns:a16="http://schemas.microsoft.com/office/drawing/2014/main" id="{DD9F6D28-2585-46C4-B896-4D8B2D0C6CD7}"/>
              </a:ext>
            </a:extLst>
          </p:cNvPr>
          <p:cNvSpPr/>
          <p:nvPr/>
        </p:nvSpPr>
        <p:spPr>
          <a:xfrm>
            <a:off x="8595195" y="2007194"/>
            <a:ext cx="2160240" cy="2304256"/>
          </a:xfrm>
          <a:prstGeom prst="downArrowCallout">
            <a:avLst/>
          </a:prstGeom>
          <a:solidFill>
            <a:srgbClr val="00808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 , таблиця з записами, які </a:t>
            </a:r>
            <a:r>
              <a:rPr lang="uk-UA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задовільняють</a:t>
            </a:r>
            <a:r>
              <a:rPr lang="uk-UA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умові </a:t>
            </a:r>
            <a:endParaRPr 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Объект 4" descr="Вырезка экрана">
            <a:extLst>
              <a:ext uri="{FF2B5EF4-FFF2-40B4-BE49-F238E27FC236}">
                <a16:creationId xmlns="" xmlns:a16="http://schemas.microsoft.com/office/drawing/2014/main" id="{85605699-70EA-49BA-94CE-6F61557BAA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498" y="1878191"/>
            <a:ext cx="3907954" cy="4803094"/>
          </a:xfrm>
          <a:prstGeom prst="rect">
            <a:avLst/>
          </a:prstGeom>
        </p:spPr>
      </p:pic>
      <p:pic>
        <p:nvPicPr>
          <p:cNvPr id="29" name="Рисунок 28" descr="Вырезка экрана">
            <a:extLst>
              <a:ext uri="{FF2B5EF4-FFF2-40B4-BE49-F238E27FC236}">
                <a16:creationId xmlns="" xmlns:a16="http://schemas.microsoft.com/office/drawing/2014/main" id="{57D23C23-4DDD-4CEE-BD98-5BFE38F93F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628" y="4424547"/>
            <a:ext cx="2675374" cy="1512168"/>
          </a:xfrm>
          <a:prstGeom prst="rect">
            <a:avLst/>
          </a:prstGeom>
        </p:spPr>
      </p:pic>
      <p:cxnSp>
        <p:nvCxnSpPr>
          <p:cNvPr id="30" name="Скругленная соединительная линия 11">
            <a:extLst>
              <a:ext uri="{FF2B5EF4-FFF2-40B4-BE49-F238E27FC236}">
                <a16:creationId xmlns="" xmlns:a16="http://schemas.microsoft.com/office/drawing/2014/main" id="{025F0B05-9C39-4D42-955C-0A43280FA9E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265776" y="4926290"/>
            <a:ext cx="1584176" cy="1224136"/>
          </a:xfrm>
          <a:prstGeom prst="curvedConnector3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 descr="Вырезка экрана">
            <a:extLst>
              <a:ext uri="{FF2B5EF4-FFF2-40B4-BE49-F238E27FC236}">
                <a16:creationId xmlns="" xmlns:a16="http://schemas.microsoft.com/office/drawing/2014/main" id="{EC4224D2-D439-4678-A0BD-222584B9FB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84" y="2670280"/>
            <a:ext cx="2652995" cy="155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6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Перехресні запити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8" name="Групувати 7">
            <a:extLst>
              <a:ext uri="{FF2B5EF4-FFF2-40B4-BE49-F238E27FC236}">
                <a16:creationId xmlns="" xmlns:a16="http://schemas.microsoft.com/office/drawing/2014/main" id="{032DB821-7D9B-4AE8-9C31-9EBC2751DB90}"/>
              </a:ext>
            </a:extLst>
          </p:cNvPr>
          <p:cNvGrpSpPr/>
          <p:nvPr/>
        </p:nvGrpSpPr>
        <p:grpSpPr>
          <a:xfrm>
            <a:off x="1193354" y="979610"/>
            <a:ext cx="10626435" cy="5605763"/>
            <a:chOff x="970921" y="1050266"/>
            <a:chExt cx="10840399" cy="6555081"/>
          </a:xfrm>
        </p:grpSpPr>
        <p:sp>
          <p:nvSpPr>
            <p:cNvPr id="10" name="Заголовок 1">
              <a:extLst>
                <a:ext uri="{FF2B5EF4-FFF2-40B4-BE49-F238E27FC236}">
                  <a16:creationId xmlns="" xmlns:a16="http://schemas.microsoft.com/office/drawing/2014/main" id="{2F89615D-9CC6-49D9-B1FD-96F010805437}"/>
                </a:ext>
              </a:extLst>
            </p:cNvPr>
            <p:cNvSpPr txBox="1">
              <a:spLocks/>
            </p:cNvSpPr>
            <p:nvPr/>
          </p:nvSpPr>
          <p:spPr>
            <a:xfrm>
              <a:off x="6983081" y="1300564"/>
              <a:ext cx="3131840" cy="11430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FF6600"/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800" b="1" dirty="0">
                  <a:solidFill>
                    <a:srgbClr val="FF6600"/>
                  </a:solidFill>
                  <a:latin typeface="Cambria" panose="02040503050406030204" pitchFamily="18" charset="0"/>
                </a:rPr>
                <a:t>Приклад.</a:t>
              </a:r>
              <a:br>
                <a:rPr lang="ru-RU" sz="2800" b="1" dirty="0">
                  <a:solidFill>
                    <a:srgbClr val="FF6600"/>
                  </a:solidFill>
                  <a:latin typeface="Cambria" panose="02040503050406030204" pitchFamily="18" charset="0"/>
                </a:rPr>
              </a:br>
              <a:r>
                <a:rPr lang="ru-RU" sz="2400" b="1" dirty="0" err="1">
                  <a:solidFill>
                    <a:srgbClr val="FF6600"/>
                  </a:solidFill>
                  <a:latin typeface="Cambria" panose="02040503050406030204" pitchFamily="18" charset="0"/>
                </a:rPr>
                <a:t>Перехресний</a:t>
              </a:r>
              <a:r>
                <a:rPr lang="ru-RU" sz="2400" b="1" dirty="0">
                  <a:solidFill>
                    <a:srgbClr val="FF6600"/>
                  </a:solidFill>
                  <a:latin typeface="Cambria" panose="02040503050406030204" pitchFamily="18" charset="0"/>
                </a:rPr>
                <a:t> запит </a:t>
              </a:r>
              <a:endParaRPr lang="uk-UA" sz="2400" b="1" dirty="0">
                <a:solidFill>
                  <a:srgbClr val="FF6600"/>
                </a:solidFill>
                <a:latin typeface="Cambria" panose="02040503050406030204" pitchFamily="18" charset="0"/>
              </a:endParaRPr>
            </a:p>
          </p:txBody>
        </p:sp>
        <p:pic>
          <p:nvPicPr>
            <p:cNvPr id="11" name="Рисунок 10" descr="Вырезка экрана">
              <a:extLst>
                <a:ext uri="{FF2B5EF4-FFF2-40B4-BE49-F238E27FC236}">
                  <a16:creationId xmlns="" xmlns:a16="http://schemas.microsoft.com/office/drawing/2014/main" id="{3426CFD5-05B1-48B1-A8F0-35390F5FB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433" y="3941860"/>
              <a:ext cx="4608512" cy="3663487"/>
            </a:xfrm>
            <a:prstGeom prst="rect">
              <a:avLst/>
            </a:prstGeom>
          </p:spPr>
        </p:pic>
        <p:pic>
          <p:nvPicPr>
            <p:cNvPr id="12" name="Рисунок 11" descr="Вырезка экрана">
              <a:extLst>
                <a:ext uri="{FF2B5EF4-FFF2-40B4-BE49-F238E27FC236}">
                  <a16:creationId xmlns="" xmlns:a16="http://schemas.microsoft.com/office/drawing/2014/main" id="{8443531F-0174-49D6-93E3-2646E095E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4179" y="4382917"/>
              <a:ext cx="3629532" cy="971686"/>
            </a:xfrm>
            <a:prstGeom prst="rect">
              <a:avLst/>
            </a:prstGeom>
          </p:spPr>
        </p:pic>
        <p:pic>
          <p:nvPicPr>
            <p:cNvPr id="13" name="Объект 4" descr="Вырезка экрана">
              <a:extLst>
                <a:ext uri="{FF2B5EF4-FFF2-40B4-BE49-F238E27FC236}">
                  <a16:creationId xmlns="" xmlns:a16="http://schemas.microsoft.com/office/drawing/2014/main" id="{14EE9A5C-61D2-450A-A4CC-B6FE81419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921" y="1050266"/>
              <a:ext cx="5866962" cy="2880320"/>
            </a:xfrm>
            <a:prstGeom prst="rect">
              <a:avLst/>
            </a:prstGeom>
          </p:spPr>
        </p:pic>
        <p:sp>
          <p:nvSpPr>
            <p:cNvPr id="14" name="Заголовок 3">
              <a:extLst>
                <a:ext uri="{FF2B5EF4-FFF2-40B4-BE49-F238E27FC236}">
                  <a16:creationId xmlns="" xmlns:a16="http://schemas.microsoft.com/office/drawing/2014/main" id="{BC07B798-01F9-40F9-AB14-E00634D1349B}"/>
                </a:ext>
              </a:extLst>
            </p:cNvPr>
            <p:cNvSpPr txBox="1">
              <a:spLocks/>
            </p:cNvSpPr>
            <p:nvPr/>
          </p:nvSpPr>
          <p:spPr>
            <a:xfrm>
              <a:off x="6213436" y="5671521"/>
              <a:ext cx="3885516" cy="1933826"/>
            </a:xfrm>
            <a:prstGeom prst="snip2DiagRect">
              <a:avLst/>
            </a:prstGeom>
            <a:ln w="76200" cap="flat" cmpd="sng" algn="ctr">
              <a:solidFill>
                <a:srgbClr val="FF6600"/>
              </a:solidFill>
              <a:prstDash val="soli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800" dirty="0" err="1">
                  <a:solidFill>
                    <a:srgbClr val="008080"/>
                  </a:solidFill>
                  <a:latin typeface="Cambria" panose="02040503050406030204" pitchFamily="18" charset="0"/>
                </a:rPr>
                <a:t>Значення</a:t>
              </a:r>
              <a:r>
                <a:rPr lang="ru-RU" sz="1800" dirty="0">
                  <a:solidFill>
                    <a:srgbClr val="008080"/>
                  </a:solidFill>
                  <a:latin typeface="Cambria" panose="02040503050406030204" pitchFamily="18" charset="0"/>
                </a:rPr>
                <a:t> поля </a:t>
              </a:r>
              <a:r>
                <a:rPr lang="ru-RU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  <a:t>Стать</a:t>
              </a:r>
              <a:r>
                <a:rPr lang="ru-RU" sz="1800" dirty="0">
                  <a:solidFill>
                    <a:srgbClr val="008080"/>
                  </a:solidFill>
                  <a:latin typeface="Cambria" panose="02040503050406030204" pitchFamily="18" charset="0"/>
                </a:rPr>
                <a:t> – </a:t>
              </a:r>
              <a:r>
                <a:rPr lang="ru-RU" sz="1800" dirty="0" err="1">
                  <a:solidFill>
                    <a:srgbClr val="008080"/>
                  </a:solidFill>
                  <a:latin typeface="Cambria" panose="02040503050406030204" pitchFamily="18" charset="0"/>
                </a:rPr>
                <a:t>це</a:t>
              </a:r>
              <a:r>
                <a:rPr lang="ru-RU" sz="1800" dirty="0">
                  <a:solidFill>
                    <a:srgbClr val="008080"/>
                  </a:solidFill>
                  <a:latin typeface="Cambria" panose="02040503050406030204" pitchFamily="18" charset="0"/>
                </a:rPr>
                <a:t> заголовки </a:t>
              </a:r>
              <a:r>
                <a:rPr lang="ru-RU" sz="1800" b="1" dirty="0" err="1">
                  <a:solidFill>
                    <a:srgbClr val="008080"/>
                  </a:solidFill>
                  <a:latin typeface="Cambria" panose="02040503050406030204" pitchFamily="18" charset="0"/>
                </a:rPr>
                <a:t>рядк</a:t>
              </a:r>
              <a:r>
                <a:rPr lang="uk-UA" sz="1800" b="1" dirty="0" err="1">
                  <a:solidFill>
                    <a:srgbClr val="008080"/>
                  </a:solidFill>
                  <a:latin typeface="Cambria" panose="02040503050406030204" pitchFamily="18" charset="0"/>
                </a:rPr>
                <a:t>ів</a:t>
              </a:r>
              <a:endParaRPr lang="uk-UA" sz="1800" b="1" dirty="0">
                <a:solidFill>
                  <a:srgbClr val="008080"/>
                </a:solidFill>
                <a:latin typeface="Cambria" panose="02040503050406030204" pitchFamily="18" charset="0"/>
              </a:endParaRPr>
            </a:p>
            <a:p>
              <a:pPr algn="l"/>
              <a:r>
                <a:rPr lang="uk-UA" sz="1800" dirty="0">
                  <a:solidFill>
                    <a:srgbClr val="008080"/>
                  </a:solidFill>
                  <a:latin typeface="Cambria" panose="02040503050406030204" pitchFamily="18" charset="0"/>
                </a:rPr>
                <a:t>Значення поля </a:t>
              </a:r>
              <a:r>
                <a:rPr lang="uk-UA" sz="1800" b="1" dirty="0" err="1">
                  <a:solidFill>
                    <a:srgbClr val="008080"/>
                  </a:solidFill>
                  <a:latin typeface="Cambria" panose="02040503050406030204" pitchFamily="18" charset="0"/>
                </a:rPr>
                <a:t>Захоплення-</a:t>
              </a:r>
              <a:r>
                <a:rPr lang="uk-UA" sz="1800" dirty="0">
                  <a:solidFill>
                    <a:srgbClr val="008080"/>
                  </a:solidFill>
                  <a:latin typeface="Cambria" panose="02040503050406030204" pitchFamily="18" charset="0"/>
                </a:rPr>
                <a:t> це заголовки </a:t>
              </a:r>
              <a:r>
                <a:rPr lang="uk-UA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  <a:t>стовпців</a:t>
              </a:r>
            </a:p>
            <a:p>
              <a:pPr algn="l"/>
              <a:r>
                <a:rPr lang="uk-UA" sz="1800" dirty="0">
                  <a:solidFill>
                    <a:srgbClr val="008080"/>
                  </a:solidFill>
                  <a:latin typeface="Cambria" panose="02040503050406030204" pitchFamily="18" charset="0"/>
                </a:rPr>
                <a:t>Дані в </a:t>
              </a:r>
              <a:r>
                <a:rPr lang="uk-UA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  <a:t>таблиці</a:t>
              </a:r>
              <a:r>
                <a:rPr lang="uk-UA" sz="1800" dirty="0">
                  <a:solidFill>
                    <a:srgbClr val="008080"/>
                  </a:solidFill>
                  <a:latin typeface="Cambria" panose="02040503050406030204" pitchFamily="18" charset="0"/>
                </a:rPr>
                <a:t> – результати роботи функції </a:t>
              </a:r>
              <a:r>
                <a:rPr lang="en-US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  <a:t>Count</a:t>
              </a:r>
              <a:endParaRPr lang="ru-RU" sz="1800" b="1" dirty="0">
                <a:solidFill>
                  <a:srgbClr val="00808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Заголовок 1">
              <a:extLst>
                <a:ext uri="{FF2B5EF4-FFF2-40B4-BE49-F238E27FC236}">
                  <a16:creationId xmlns="" xmlns:a16="http://schemas.microsoft.com/office/drawing/2014/main" id="{A8AE36C8-D865-4234-80CC-4265A614419E}"/>
                </a:ext>
              </a:extLst>
            </p:cNvPr>
            <p:cNvSpPr txBox="1">
              <a:spLocks/>
            </p:cNvSpPr>
            <p:nvPr/>
          </p:nvSpPr>
          <p:spPr>
            <a:xfrm>
              <a:off x="6911073" y="2438700"/>
              <a:ext cx="4900247" cy="165618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uk-UA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  <a:t>Завдання: </a:t>
              </a:r>
              <a:br>
                <a:rPr lang="uk-UA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</a:br>
              <a:r>
                <a:rPr lang="uk-UA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  <a:t>Створити  перехресний запит, який підраховує кількість дівчат і хлопців, окремо за кожним видом захоплення</a:t>
              </a:r>
              <a:endParaRPr lang="ru-RU" sz="1800" b="1" dirty="0">
                <a:solidFill>
                  <a:srgbClr val="00808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18" name="Скругленная соединительная линия 3">
              <a:extLst>
                <a:ext uri="{FF2B5EF4-FFF2-40B4-BE49-F238E27FC236}">
                  <a16:creationId xmlns="" xmlns:a16="http://schemas.microsoft.com/office/drawing/2014/main" id="{D90D5FB0-DAFA-4F24-8ACE-535B2CD3698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650967" y="5114632"/>
              <a:ext cx="1679453" cy="1368152"/>
            </a:xfrm>
            <a:prstGeom prst="curvedConnector3">
              <a:avLst>
                <a:gd name="adj1" fmla="val 105153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Скругленная соединительная линия 16">
              <a:extLst>
                <a:ext uri="{FF2B5EF4-FFF2-40B4-BE49-F238E27FC236}">
                  <a16:creationId xmlns="" xmlns:a16="http://schemas.microsoft.com/office/drawing/2014/main" id="{D8D99DD9-892B-4208-B798-3D5C2F0FBBF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590593" y="3662836"/>
              <a:ext cx="3096344" cy="2975597"/>
            </a:xfrm>
            <a:prstGeom prst="curvedConnector3">
              <a:avLst>
                <a:gd name="adj1" fmla="val 101009"/>
              </a:avLst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Скругленная соединительная линия 19">
              <a:extLst>
                <a:ext uri="{FF2B5EF4-FFF2-40B4-BE49-F238E27FC236}">
                  <a16:creationId xmlns="" xmlns:a16="http://schemas.microsoft.com/office/drawing/2014/main" id="{5FC61ADF-DDFC-44B2-86D4-75C0F2F850E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749088" y="5132634"/>
              <a:ext cx="1895478" cy="1116125"/>
            </a:xfrm>
            <a:prstGeom prst="curvedConnector3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Скругленная соединительная линия 21">
              <a:extLst>
                <a:ext uri="{FF2B5EF4-FFF2-40B4-BE49-F238E27FC236}">
                  <a16:creationId xmlns="" xmlns:a16="http://schemas.microsoft.com/office/drawing/2014/main" id="{0F4EBBAD-DE43-481B-AFBA-299ED33A83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194103" y="3723624"/>
              <a:ext cx="1296144" cy="742523"/>
            </a:xfrm>
            <a:prstGeom prst="curvedConnector3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Скругленная соединительная линия 23">
              <a:extLst>
                <a:ext uri="{FF2B5EF4-FFF2-40B4-BE49-F238E27FC236}">
                  <a16:creationId xmlns="" xmlns:a16="http://schemas.microsoft.com/office/drawing/2014/main" id="{E9FEC44C-D7C5-40F7-A994-3B9CC6CCC82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738647" y="5378845"/>
              <a:ext cx="1896580" cy="1440161"/>
            </a:xfrm>
            <a:prstGeom prst="curvedConnector3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249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uk-UA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Запити на змінення даних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номер розділу">
            <a:hlinkClick r:id="rId7" action="ppaction://hlinksldjump"/>
            <a:extLst>
              <a:ext uri="{FF2B5EF4-FFF2-40B4-BE49-F238E27FC236}">
                <a16:creationId xmlns="" xmlns:a16="http://schemas.microsoft.com/office/drawing/2014/main" id="{6FD667D0-365C-48B4-BCF0-1F4DC056285C}"/>
              </a:ext>
            </a:extLst>
          </p:cNvPr>
          <p:cNvSpPr/>
          <p:nvPr/>
        </p:nvSpPr>
        <p:spPr>
          <a:xfrm>
            <a:off x="141696" y="1106797"/>
            <a:ext cx="571504" cy="571504"/>
          </a:xfrm>
          <a:prstGeom prst="ellipse">
            <a:avLst/>
          </a:prstGeom>
          <a:solidFill>
            <a:srgbClr val="00979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0559076" y="6013869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кнопка: далее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83002B3-2A44-4E4D-BC28-2EB130D5A889}"/>
              </a:ext>
            </a:extLst>
          </p:cNvPr>
          <p:cNvSpPr/>
          <p:nvPr/>
        </p:nvSpPr>
        <p:spPr>
          <a:xfrm>
            <a:off x="11262686" y="5999379"/>
            <a:ext cx="571504" cy="571504"/>
          </a:xfrm>
          <a:prstGeom prst="actionButtonForwardNext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3448" y="1878191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3" name="Групувати 2">
            <a:extLst>
              <a:ext uri="{FF2B5EF4-FFF2-40B4-BE49-F238E27FC236}">
                <a16:creationId xmlns="" xmlns:a16="http://schemas.microsoft.com/office/drawing/2014/main" id="{AA814D8B-5B5B-4686-9A2E-33C76BAA901B}"/>
              </a:ext>
            </a:extLst>
          </p:cNvPr>
          <p:cNvGrpSpPr/>
          <p:nvPr/>
        </p:nvGrpSpPr>
        <p:grpSpPr>
          <a:xfrm>
            <a:off x="1269129" y="1097572"/>
            <a:ext cx="10148540" cy="5584580"/>
            <a:chOff x="994903" y="948082"/>
            <a:chExt cx="11175442" cy="6816990"/>
          </a:xfrm>
        </p:grpSpPr>
        <p:sp>
          <p:nvSpPr>
            <p:cNvPr id="10" name="Заголовок 1">
              <a:extLst>
                <a:ext uri="{FF2B5EF4-FFF2-40B4-BE49-F238E27FC236}">
                  <a16:creationId xmlns="" xmlns:a16="http://schemas.microsoft.com/office/drawing/2014/main" id="{2ED4A4CE-886B-4A76-A08C-F690831377D0}"/>
                </a:ext>
              </a:extLst>
            </p:cNvPr>
            <p:cNvSpPr txBox="1">
              <a:spLocks/>
            </p:cNvSpPr>
            <p:nvPr/>
          </p:nvSpPr>
          <p:spPr>
            <a:xfrm>
              <a:off x="6467511" y="1193517"/>
              <a:ext cx="4757362" cy="11430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FF6600"/>
              </a:solidFill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800" b="1" dirty="0">
                  <a:solidFill>
                    <a:srgbClr val="FF6600"/>
                  </a:solidFill>
                  <a:latin typeface="Cambria" panose="02040503050406030204" pitchFamily="18" charset="0"/>
                </a:rPr>
                <a:t>Приклад.</a:t>
              </a:r>
              <a:r>
                <a:rPr lang="ru-RU" sz="2400" b="1" dirty="0">
                  <a:solidFill>
                    <a:srgbClr val="FF6600"/>
                  </a:solidFill>
                  <a:latin typeface="Cambria" panose="02040503050406030204" pitchFamily="18" charset="0"/>
                </a:rPr>
                <a:t> Запит на </a:t>
              </a:r>
              <a:r>
                <a:rPr lang="ru-RU" sz="2400" b="1" dirty="0" err="1">
                  <a:solidFill>
                    <a:srgbClr val="FF6600"/>
                  </a:solidFill>
                  <a:latin typeface="Cambria" panose="02040503050406030204" pitchFamily="18" charset="0"/>
                </a:rPr>
                <a:t>оновлення</a:t>
              </a:r>
              <a:r>
                <a:rPr lang="ru-RU" sz="2400" b="1" dirty="0">
                  <a:solidFill>
                    <a:srgbClr val="FF6600"/>
                  </a:solidFill>
                  <a:latin typeface="Cambria" panose="02040503050406030204" pitchFamily="18" charset="0"/>
                </a:rPr>
                <a:t> </a:t>
              </a:r>
              <a:r>
                <a:rPr lang="ru-RU" sz="2400" b="1" dirty="0" err="1">
                  <a:solidFill>
                    <a:srgbClr val="FF6600"/>
                  </a:solidFill>
                  <a:latin typeface="Cambria" panose="02040503050406030204" pitchFamily="18" charset="0"/>
                </a:rPr>
                <a:t>записів</a:t>
              </a:r>
              <a:r>
                <a:rPr lang="ru-RU" sz="2400" b="1" dirty="0">
                  <a:solidFill>
                    <a:srgbClr val="FF6600"/>
                  </a:solidFill>
                  <a:latin typeface="Cambria" panose="02040503050406030204" pitchFamily="18" charset="0"/>
                </a:rPr>
                <a:t> </a:t>
              </a:r>
              <a:endParaRPr lang="uk-UA" sz="2400" b="1" dirty="0">
                <a:solidFill>
                  <a:srgbClr val="FF6600"/>
                </a:solidFill>
                <a:latin typeface="Cambria" panose="02040503050406030204" pitchFamily="18" charset="0"/>
              </a:endParaRPr>
            </a:p>
          </p:txBody>
        </p:sp>
        <p:pic>
          <p:nvPicPr>
            <p:cNvPr id="11" name="Объект 4" descr="Вырезка экрана">
              <a:extLst>
                <a:ext uri="{FF2B5EF4-FFF2-40B4-BE49-F238E27FC236}">
                  <a16:creationId xmlns="" xmlns:a16="http://schemas.microsoft.com/office/drawing/2014/main" id="{40BBEED7-1723-4850-BF00-9259F120F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423" y="948082"/>
              <a:ext cx="5174906" cy="2540563"/>
            </a:xfrm>
            <a:prstGeom prst="rect">
              <a:avLst/>
            </a:prstGeom>
          </p:spPr>
        </p:pic>
        <p:sp>
          <p:nvSpPr>
            <p:cNvPr id="12" name="Заголовок 1">
              <a:extLst>
                <a:ext uri="{FF2B5EF4-FFF2-40B4-BE49-F238E27FC236}">
                  <a16:creationId xmlns="" xmlns:a16="http://schemas.microsoft.com/office/drawing/2014/main" id="{9E2F214E-143D-44C8-A2BE-257BBA8F97D4}"/>
                </a:ext>
              </a:extLst>
            </p:cNvPr>
            <p:cNvSpPr txBox="1">
              <a:spLocks/>
            </p:cNvSpPr>
            <p:nvPr/>
          </p:nvSpPr>
          <p:spPr>
            <a:xfrm>
              <a:off x="6420979" y="2817541"/>
              <a:ext cx="5749366" cy="16561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uk-UA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  <a:t>Завдання: </a:t>
              </a:r>
              <a:br>
                <a:rPr lang="uk-UA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</a:br>
              <a:r>
                <a:rPr lang="uk-UA" sz="1800" b="1" dirty="0">
                  <a:solidFill>
                    <a:srgbClr val="008080"/>
                  </a:solidFill>
                  <a:latin typeface="Cambria" panose="02040503050406030204" pitchFamily="18" charset="0"/>
                </a:rPr>
                <a:t>Змінити таблицю Особисті відомості, замінивши вид захоплення «танці» на         «бальні танці»</a:t>
              </a:r>
              <a:endParaRPr lang="ru-RU" sz="1800" b="1" dirty="0">
                <a:solidFill>
                  <a:srgbClr val="008080"/>
                </a:solidFill>
                <a:latin typeface="Cambria" panose="02040503050406030204" pitchFamily="18" charset="0"/>
              </a:endParaRPr>
            </a:p>
          </p:txBody>
        </p:sp>
        <p:pic>
          <p:nvPicPr>
            <p:cNvPr id="13" name="Рисунок 12" descr="Вырезка экрана">
              <a:extLst>
                <a:ext uri="{FF2B5EF4-FFF2-40B4-BE49-F238E27FC236}">
                  <a16:creationId xmlns="" xmlns:a16="http://schemas.microsoft.com/office/drawing/2014/main" id="{78A514D4-E8F8-4E6B-884D-C269895FB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03" y="4473725"/>
              <a:ext cx="6698689" cy="2400635"/>
            </a:xfrm>
            <a:prstGeom prst="rect">
              <a:avLst/>
            </a:prstGeom>
          </p:spPr>
        </p:pic>
        <p:pic>
          <p:nvPicPr>
            <p:cNvPr id="14" name="Рисунок 13" descr="Вырезка экрана">
              <a:extLst>
                <a:ext uri="{FF2B5EF4-FFF2-40B4-BE49-F238E27FC236}">
                  <a16:creationId xmlns="" xmlns:a16="http://schemas.microsoft.com/office/drawing/2014/main" id="{6008581A-0CE8-4ACE-B74B-B4AFDFE5E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12" y="5983648"/>
              <a:ext cx="5580112" cy="1781424"/>
            </a:xfrm>
            <a:prstGeom prst="rect">
              <a:avLst/>
            </a:prstGeom>
          </p:spPr>
        </p:pic>
        <p:pic>
          <p:nvPicPr>
            <p:cNvPr id="16" name="Рисунок 15" descr="Вырезка экрана">
              <a:extLst>
                <a:ext uri="{FF2B5EF4-FFF2-40B4-BE49-F238E27FC236}">
                  <a16:creationId xmlns="" xmlns:a16="http://schemas.microsoft.com/office/drawing/2014/main" id="{9216A294-CD66-420D-B431-084D670260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88" t="3324" r="8824"/>
            <a:stretch/>
          </p:blipFill>
          <p:spPr>
            <a:xfrm>
              <a:off x="1786991" y="3488645"/>
              <a:ext cx="807522" cy="755196"/>
            </a:xfrm>
            <a:prstGeom prst="rect">
              <a:avLst/>
            </a:prstGeom>
          </p:spPr>
        </p:pic>
        <p:cxnSp>
          <p:nvCxnSpPr>
            <p:cNvPr id="18" name="Скругленная соединительная линия 12">
              <a:extLst>
                <a:ext uri="{FF2B5EF4-FFF2-40B4-BE49-F238E27FC236}">
                  <a16:creationId xmlns="" xmlns:a16="http://schemas.microsoft.com/office/drawing/2014/main" id="{63579CAA-027B-4696-9BF1-E0AF326A7E01}"/>
                </a:ext>
              </a:extLst>
            </p:cNvPr>
            <p:cNvCxnSpPr/>
            <p:nvPr/>
          </p:nvCxnSpPr>
          <p:spPr>
            <a:xfrm rot="5400000">
              <a:off x="562855" y="4856797"/>
              <a:ext cx="2304256" cy="576064"/>
            </a:xfrm>
            <a:prstGeom prst="curvedConnector3">
              <a:avLst>
                <a:gd name="adj1" fmla="val 11863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638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="" xmlns:a16="http://schemas.microsoft.com/office/drawing/2014/main" id="{C4AF5CEC-0BEF-43EE-A65E-D5C73740703D}"/>
              </a:ext>
            </a:extLst>
          </p:cNvPr>
          <p:cNvSpPr/>
          <p:nvPr/>
        </p:nvSpPr>
        <p:spPr>
          <a:xfrm>
            <a:off x="842742" y="179029"/>
            <a:ext cx="11175470" cy="6545327"/>
          </a:xfrm>
          <a:prstGeom prst="round2DiagRect">
            <a:avLst>
              <a:gd name="adj1" fmla="val 6129"/>
              <a:gd name="adj2" fmla="val 0"/>
            </a:avLst>
          </a:prstGeom>
          <a:solidFill>
            <a:schemeClr val="bg1"/>
          </a:solidFill>
          <a:ln w="38100">
            <a:solidFill>
              <a:srgbClr val="8EB6B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/>
          </a:p>
        </p:txBody>
      </p:sp>
      <p:pic>
        <p:nvPicPr>
          <p:cNvPr id="15" name="Рисунок 14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E52520-ECE7-4491-8068-E19CF2275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24070" r="8944" b="53348"/>
          <a:stretch/>
        </p:blipFill>
        <p:spPr>
          <a:xfrm rot="16200000">
            <a:off x="-3101791" y="2901784"/>
            <a:ext cx="7023190" cy="1051656"/>
          </a:xfrm>
          <a:prstGeom prst="rect">
            <a:avLst/>
          </a:prstGeom>
        </p:spPr>
      </p:pic>
      <p:pic>
        <p:nvPicPr>
          <p:cNvPr id="17" name="Рисунок 16" descr="Программист">
            <a:extLst>
              <a:ext uri="{FF2B5EF4-FFF2-40B4-BE49-F238E27FC236}">
                <a16:creationId xmlns="" xmlns:a16="http://schemas.microsoft.com/office/drawing/2014/main" id="{001C8466-D799-4693-8EC0-1C1962120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98" y="-47165"/>
            <a:ext cx="995247" cy="995247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="" xmlns:a16="http://schemas.microsoft.com/office/drawing/2014/main" id="{9776BEB8-C511-4948-BDEA-7D7916AC0BF4}"/>
              </a:ext>
            </a:extLst>
          </p:cNvPr>
          <p:cNvSpPr txBox="1">
            <a:spLocks/>
          </p:cNvSpPr>
          <p:nvPr/>
        </p:nvSpPr>
        <p:spPr>
          <a:xfrm>
            <a:off x="1041165" y="445998"/>
            <a:ext cx="10778624" cy="5715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ВИКОРИСТАНІ ДЖЕРЕЛА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5" action="ppaction://hlinksldjump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 action="ppaction://hlinksldjump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кнопка: назад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7FDBD415-254E-4B82-B542-83E23A7B3E4D}"/>
              </a:ext>
            </a:extLst>
          </p:cNvPr>
          <p:cNvSpPr/>
          <p:nvPr/>
        </p:nvSpPr>
        <p:spPr>
          <a:xfrm>
            <a:off x="11248285" y="6010580"/>
            <a:ext cx="571504" cy="571504"/>
          </a:xfrm>
          <a:prstGeom prst="actionButtonBackPrevious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кнопка: домой">
            <a:hlinkClick r:id="" action="ppaction://hlinkshowjump?jump=firstslide" highlightClick="1"/>
            <a:extLst>
              <a:ext uri="{FF2B5EF4-FFF2-40B4-BE49-F238E27FC236}">
                <a16:creationId xmlns="" xmlns:a16="http://schemas.microsoft.com/office/drawing/2014/main" id="{E1A3C554-5EF1-4177-8FB6-178AD9DC2336}"/>
              </a:ext>
            </a:extLst>
          </p:cNvPr>
          <p:cNvSpPr/>
          <p:nvPr/>
        </p:nvSpPr>
        <p:spPr>
          <a:xfrm>
            <a:off x="102873" y="1280514"/>
            <a:ext cx="571504" cy="571504"/>
          </a:xfrm>
          <a:prstGeom prst="actionButtonHome">
            <a:avLst/>
          </a:prstGeom>
          <a:solidFill>
            <a:srgbClr val="00808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0A22A09-EDD3-43DA-A0C7-5F86B28F26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988255"/>
              </p:ext>
            </p:extLst>
          </p:nvPr>
        </p:nvGraphicFramePr>
        <p:xfrm>
          <a:off x="1216537" y="1243697"/>
          <a:ext cx="10361171" cy="1513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7918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496</Words>
  <Application>Microsoft Office PowerPoint</Application>
  <PresentationFormat>Произвольный</PresentationFormat>
  <Paragraphs>109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Vadym Gorbenko</dc:creator>
  <cp:lastModifiedBy>Админ</cp:lastModifiedBy>
  <cp:revision>50</cp:revision>
  <dcterms:created xsi:type="dcterms:W3CDTF">2019-10-23T08:41:30Z</dcterms:created>
  <dcterms:modified xsi:type="dcterms:W3CDTF">2023-11-14T15:56:16Z</dcterms:modified>
</cp:coreProperties>
</file>